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7" r:id="rId4"/>
    <p:sldId id="265" r:id="rId5"/>
    <p:sldId id="256" r:id="rId6"/>
    <p:sldId id="259" r:id="rId7"/>
    <p:sldId id="260" r:id="rId8"/>
    <p:sldId id="261" r:id="rId9"/>
    <p:sldId id="262" r:id="rId10"/>
    <p:sldId id="263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936" y="8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00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89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943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5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913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0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14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247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879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41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203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485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Vysocina_districts.png" TargetMode="External"/><Relationship Id="rId3" Type="http://schemas.openxmlformats.org/officeDocument/2006/relationships/hyperlink" Target="http://cs.wikipedia.org/wiki/Soubor:Flag_of_Vysocina_Region.svg" TargetMode="External"/><Relationship Id="rId7" Type="http://schemas.openxmlformats.org/officeDocument/2006/relationships/hyperlink" Target="http://cs.wikipedia.org/wiki/Soubor:S%C3%A1zava_River_(CZE)_at_Kliment's_View.jpg" TargetMode="External"/><Relationship Id="rId2" Type="http://schemas.openxmlformats.org/officeDocument/2006/relationships/hyperlink" Target="http://cs.wikipedia.org/wiki/Soubor:Vysocina_Region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Dev%C4%9Bt_skal_(vrchol).jpg" TargetMode="External"/><Relationship Id="rId5" Type="http://schemas.openxmlformats.org/officeDocument/2006/relationships/hyperlink" Target="http://cs.wikipedia.org/wiki/Soubor:Javo%C5%99ice2007.JPG" TargetMode="External"/><Relationship Id="rId10" Type="http://schemas.openxmlformats.org/officeDocument/2006/relationships/hyperlink" Target="http://cs.wikipedia.org/wiki/Soubor:Church_of_St_John_of_Nepomuk_at_Zelena_aora_CZ.jpg" TargetMode="External"/><Relationship Id="rId4" Type="http://schemas.openxmlformats.org/officeDocument/2006/relationships/hyperlink" Target="http://cs.wikipedia.org/wiki/Soubor:2004_Kraj_Vysocina.PNG" TargetMode="External"/><Relationship Id="rId9" Type="http://schemas.openxmlformats.org/officeDocument/2006/relationships/hyperlink" Target="http://cs.wikipedia.org/wiki/Soubor:Jihlava_CZ_main_square_PICT29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2207543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VY_32_INOVACE_13_03A_Kraj Vysočina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7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4508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krajem Vysočina.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kraj Vysočina z hlediska povrchu, vodstva, měst, průmyslu a</a:t>
            </a:r>
          </a:p>
          <a:p>
            <a:r>
              <a:rPr lang="cs-CZ" dirty="0" smtClean="0"/>
              <a:t>hospodářství. Bude znát nejvýznamnější turistické lokality. Dokáže popsat polohu kraje v</a:t>
            </a:r>
          </a:p>
          <a:p>
            <a:r>
              <a:rPr lang="cs-CZ" dirty="0" smtClean="0"/>
              <a:t>rámci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20.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22.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Kraj Vysočina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85836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45091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809353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7190" name="Picture 22" descr="Soubor:Vysocina Region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33" y="188640"/>
            <a:ext cx="3592118" cy="433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2" name="Picture 24" descr="Soubor:Flag of Vysocina Regio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91230"/>
            <a:ext cx="5273935" cy="351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24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0" name="Picture 16" descr="Soubor:2004 Kraj Vysoci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48267" cy="491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376118"/>
            <a:ext cx="5340565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pomezí Čech a Moravy</a:t>
            </a:r>
          </a:p>
          <a:p>
            <a:r>
              <a:rPr lang="cs-CZ" sz="3200" b="1" dirty="0" smtClean="0"/>
              <a:t>Krajské město: </a:t>
            </a:r>
            <a:r>
              <a:rPr lang="cs-CZ" sz="3200" dirty="0" smtClean="0"/>
              <a:t>Jihlava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2969" y="486916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5352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734472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 </a:t>
            </a:r>
            <a:r>
              <a:rPr lang="cs-CZ" sz="3600" dirty="0" smtClean="0"/>
              <a:t> 6 795</a:t>
            </a:r>
            <a:r>
              <a:rPr lang="cs-CZ" sz="3600" dirty="0"/>
              <a:t> </a:t>
            </a:r>
            <a:r>
              <a:rPr lang="cs-CZ" sz="3600" dirty="0" smtClean="0"/>
              <a:t>km²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</a:t>
            </a:r>
            <a:r>
              <a:rPr lang="cs-CZ" sz="3600" dirty="0"/>
              <a:t> </a:t>
            </a:r>
            <a:r>
              <a:rPr lang="cs-CZ" sz="3600" dirty="0" smtClean="0"/>
              <a:t>511 937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75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bod:</a:t>
            </a:r>
            <a:r>
              <a:rPr lang="cs-CZ" sz="3600" dirty="0" smtClean="0"/>
              <a:t> </a:t>
            </a:r>
            <a:r>
              <a:rPr lang="cs-CZ" sz="3600" dirty="0"/>
              <a:t>J</a:t>
            </a:r>
            <a:r>
              <a:rPr lang="cs-CZ" sz="3600" dirty="0" smtClean="0"/>
              <a:t>avořice, 837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72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397961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Českomoravská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vrchovina</a:t>
            </a:r>
          </a:p>
          <a:p>
            <a:pPr marL="457200" indent="-457200">
              <a:buFontTx/>
              <a:buChar char="-"/>
            </a:pPr>
            <a:r>
              <a:rPr lang="cs-CZ" sz="2800" dirty="0" err="1" smtClean="0"/>
              <a:t>Křemešnická</a:t>
            </a:r>
            <a:r>
              <a:rPr lang="cs-CZ" sz="2800" dirty="0" smtClean="0"/>
              <a:t> vrchovina</a:t>
            </a:r>
          </a:p>
          <a:p>
            <a:pPr marL="457200" indent="-457200">
              <a:buFontTx/>
              <a:buChar char="-"/>
            </a:pPr>
            <a:r>
              <a:rPr lang="cs-CZ" sz="2800" dirty="0" err="1" smtClean="0"/>
              <a:t>Křižanovská</a:t>
            </a:r>
            <a:r>
              <a:rPr lang="cs-CZ" sz="2800" dirty="0" smtClean="0"/>
              <a:t> vrchovina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Žďárské vrchy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21321" y="350100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47169" y="188640"/>
            <a:ext cx="1348767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Javořice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32883" y="635171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7361" y="5661248"/>
            <a:ext cx="1670137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Devět skal</a:t>
            </a:r>
          </a:p>
        </p:txBody>
      </p:sp>
      <p:pic>
        <p:nvPicPr>
          <p:cNvPr id="6168" name="Picture 24" descr="Soubor:Javořice200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740" y="114300"/>
            <a:ext cx="4886489" cy="366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 descr="Soubor:Devět skal (vrchol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514" y="3933056"/>
            <a:ext cx="3716630" cy="272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28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 animBg="1"/>
      <p:bldP spid="10" grpId="0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2" name="Picture 10" descr="Soubor:Sázava River (CZE) at Kliment's Vie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77380"/>
            <a:ext cx="5951984" cy="446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064896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/>
              <a:t>ř</a:t>
            </a:r>
            <a:r>
              <a:rPr lang="cs-CZ" sz="3600" b="1" u="sng" dirty="0" smtClean="0"/>
              <a:t>eky:</a:t>
            </a:r>
          </a:p>
          <a:p>
            <a:r>
              <a:rPr lang="cs-CZ" sz="3600" dirty="0" smtClean="0"/>
              <a:t>Sázava, Svratka, </a:t>
            </a:r>
            <a:r>
              <a:rPr lang="cs-CZ" sz="3600" dirty="0"/>
              <a:t>J</a:t>
            </a:r>
            <a:r>
              <a:rPr lang="cs-CZ" sz="3600" dirty="0" smtClean="0"/>
              <a:t>ihlava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6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597338" y="6243989"/>
            <a:ext cx="1150123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Sázava</a:t>
            </a:r>
          </a:p>
        </p:txBody>
      </p:sp>
    </p:spTree>
    <p:extLst>
      <p:ext uri="{BB962C8B-B14F-4D97-AF65-F5344CB8AC3E}">
        <p14:creationId xmlns:p14="http://schemas.microsoft.com/office/powerpoint/2010/main" val="35230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" name="Picture 20" descr="File:Vysocina 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20" y="44624"/>
            <a:ext cx="8808268" cy="681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4221088"/>
            <a:ext cx="3113609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Jihlava</a:t>
            </a:r>
          </a:p>
          <a:p>
            <a:r>
              <a:rPr lang="cs-CZ" sz="3200" dirty="0" smtClean="0"/>
              <a:t>Pelhřimov</a:t>
            </a:r>
          </a:p>
          <a:p>
            <a:r>
              <a:rPr lang="cs-CZ" sz="3200" dirty="0" smtClean="0"/>
              <a:t>Třebíč</a:t>
            </a:r>
          </a:p>
          <a:p>
            <a:r>
              <a:rPr lang="cs-CZ" sz="3200" dirty="0" smtClean="0"/>
              <a:t>Havlíčkův Brod</a:t>
            </a:r>
          </a:p>
          <a:p>
            <a:r>
              <a:rPr lang="cs-CZ" sz="3200" dirty="0" smtClean="0"/>
              <a:t>Žďár nad Sázavou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6495835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8055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124744"/>
            <a:ext cx="283814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dřevozpracující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sklářský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strojírenský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extilní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potravinářský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501008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291" y="4637454"/>
            <a:ext cx="279166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produkce mléka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brambory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ř</a:t>
            </a:r>
            <a:r>
              <a:rPr lang="cs-CZ" sz="2800" dirty="0" smtClean="0"/>
              <a:t>epka olejka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lesnictví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521806" y="4417367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8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2525" y="4633972"/>
            <a:ext cx="251273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krajina Vysočiny</a:t>
            </a:r>
            <a:endParaRPr lang="cs-CZ" sz="2000" dirty="0"/>
          </a:p>
        </p:txBody>
      </p:sp>
      <p:pic>
        <p:nvPicPr>
          <p:cNvPr id="5138" name="Picture 18" descr="Soubor:Č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8180" y="44624"/>
            <a:ext cx="5830324" cy="437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08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  <p:bldP spid="22" grpId="0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-36512" y="6433591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9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95233" y="260648"/>
            <a:ext cx="1289135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Jihlava</a:t>
            </a:r>
            <a:endParaRPr lang="cs-CZ" sz="3200" dirty="0"/>
          </a:p>
        </p:txBody>
      </p:sp>
      <p:pic>
        <p:nvPicPr>
          <p:cNvPr id="11278" name="Picture 14" descr="Soubor:Jihlava CZ main square PICT29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64232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69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04" name="Picture 16" descr="Soubor:Church of St John of Nepomuk at Zelena aora 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432" y="98072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07504" y="6387951"/>
            <a:ext cx="77136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Obr: 10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97583" y="260648"/>
            <a:ext cx="2143344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Zelená hora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394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260648"/>
            <a:ext cx="4004109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údolí Sázavy - </a:t>
            </a:r>
            <a:r>
              <a:rPr lang="cs-CZ" sz="3200" dirty="0" err="1" smtClean="0"/>
              <a:t>Stvořidla</a:t>
            </a:r>
            <a:endParaRPr lang="cs-CZ" sz="2000" dirty="0"/>
          </a:p>
        </p:txBody>
      </p:sp>
      <p:pic>
        <p:nvPicPr>
          <p:cNvPr id="16386" name="Picture 2" descr="Soubor:Stvořidla 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2636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15789" y="6433591"/>
            <a:ext cx="77136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Obr: 11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0429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823249" cy="1685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Obr.1: URBAN</a:t>
            </a:r>
            <a:r>
              <a:rPr lang="cs-CZ" sz="1050" dirty="0"/>
              <a:t>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20.4.2013].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cs.wikipedia.org/wiki/Soubor:Vysocina_Region_CoA_CZ.svg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cs.wikipedia.org/wiki/Soubor:Flag_of_Vysocina_Region.svg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cs.wikipedia.org/wiki/Soubor:2004_Kraj_Vysocina.PNG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HAŽMUKA, František.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cs.wikipedia.org/wiki/Soubor:Javo%C5%99ice2007.JPG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</a:t>
            </a:r>
            <a:r>
              <a:rPr lang="cs-CZ" sz="900" dirty="0">
                <a:hlinkClick r:id="rId6"/>
              </a:rPr>
              <a:t>http://cs.wikipedia.org/wiki/Soubor:Dev%C4%9Bt_skal_(vrchol).</a:t>
            </a:r>
            <a:r>
              <a:rPr lang="cs-CZ" sz="900" dirty="0" smtClean="0">
                <a:hlinkClick r:id="rId6"/>
              </a:rPr>
              <a:t>jpg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</a:t>
            </a:r>
            <a:r>
              <a:rPr lang="cs-CZ" sz="900" dirty="0">
                <a:hlinkClick r:id="rId7"/>
              </a:rPr>
              <a:t>http://cs.wikipedia.org/wiki/Soubor:S%C3%A1zava_River_(CZE)_</a:t>
            </a:r>
            <a:r>
              <a:rPr lang="cs-CZ" sz="900" dirty="0" smtClean="0">
                <a:hlinkClick r:id="rId7"/>
              </a:rPr>
              <a:t>at_Kliment%27s_View.jpg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en.wikipedia.org/wiki/File:Vysocina_districts.png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http://cs.wikipedia.org/wiki/Soubor:%</a:t>
            </a:r>
            <a:r>
              <a:rPr lang="cs-CZ" sz="900" dirty="0" smtClean="0"/>
              <a:t>C4%8CM.jpg</a:t>
            </a:r>
          </a:p>
          <a:p>
            <a:r>
              <a:rPr lang="cs-CZ" sz="900" dirty="0" smtClean="0"/>
              <a:t>Obr. 9:  KONÍČEK</a:t>
            </a:r>
            <a:r>
              <a:rPr lang="cs-CZ" sz="900" dirty="0"/>
              <a:t>, Ondřej.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</a:t>
            </a:r>
            <a:r>
              <a:rPr lang="cs-CZ" sz="900" dirty="0">
                <a:hlinkClick r:id="rId9"/>
              </a:rPr>
              <a:t>http://</a:t>
            </a:r>
            <a:r>
              <a:rPr lang="cs-CZ" sz="900" dirty="0" smtClean="0">
                <a:hlinkClick r:id="rId9"/>
              </a:rPr>
              <a:t>cs.wikipedia.org/wiki/Soubor:Jihlava_CZ_main_square_PICT2911.jpg</a:t>
            </a:r>
            <a:endParaRPr lang="cs-CZ" sz="900" dirty="0" smtClean="0"/>
          </a:p>
          <a:p>
            <a:r>
              <a:rPr lang="cs-CZ" sz="900" dirty="0" smtClean="0"/>
              <a:t>Obr. 10: </a:t>
            </a:r>
            <a:r>
              <a:rPr lang="cs-CZ" sz="900" dirty="0"/>
              <a:t>PROKOPOVÁ, Anna.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</a:t>
            </a: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cs.wikipedia.org/wiki/Soubor:Church_of_St_John_of_Nepomuk_at_Zelena_aora_CZ.jpg</a:t>
            </a:r>
            <a:endParaRPr lang="cs-CZ" sz="900" dirty="0" smtClean="0"/>
          </a:p>
          <a:p>
            <a:r>
              <a:rPr lang="cs-CZ" sz="900" dirty="0" smtClean="0"/>
              <a:t>Obr. 11: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20.4.2013]. Dostupný na WWW: http://cs.wikipedia.org/wiki/Soubor:Stvo%C5%99idla_8.jpg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42066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729</TotalTime>
  <Words>227</Words>
  <Application>Microsoft Office PowerPoint</Application>
  <PresentationFormat>Předvádění na obrazovce (4:3)</PresentationFormat>
  <Paragraphs>97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Kraj Vysočina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LukášD</dc:creator>
  <cp:lastModifiedBy>verča</cp:lastModifiedBy>
  <cp:revision>60</cp:revision>
  <dcterms:created xsi:type="dcterms:W3CDTF">2013-05-25T08:50:35Z</dcterms:created>
  <dcterms:modified xsi:type="dcterms:W3CDTF">2013-04-20T19:24:30Z</dcterms:modified>
</cp:coreProperties>
</file>