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65" r:id="rId5"/>
    <p:sldId id="256" r:id="rId6"/>
    <p:sldId id="259" r:id="rId7"/>
    <p:sldId id="260" r:id="rId8"/>
    <p:sldId id="261" r:id="rId9"/>
    <p:sldId id="269" r:id="rId10"/>
    <p:sldId id="262" r:id="rId11"/>
    <p:sldId id="263" r:id="rId12"/>
    <p:sldId id="267" r:id="rId13"/>
    <p:sldId id="268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936" y="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0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8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943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5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1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0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14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24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79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4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0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E6943-6355-4BF8-B9D9-C521FEF3039C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48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Liberec_districts.png" TargetMode="External"/><Relationship Id="rId3" Type="http://schemas.openxmlformats.org/officeDocument/2006/relationships/hyperlink" Target="http://cs.wikipedia.org/wiki/Soubor:Flag_of_Liberec_Region.svg" TargetMode="External"/><Relationship Id="rId7" Type="http://schemas.openxmlformats.org/officeDocument/2006/relationships/hyperlink" Target="http://cs.wikipedia.org/wiki/Soubor:M%C3%A1chovo_jezero.JPG" TargetMode="External"/><Relationship Id="rId12" Type="http://schemas.openxmlformats.org/officeDocument/2006/relationships/hyperlink" Target="http://cs.wikipedia.org/wiki/Soubor:Mumlavsky_vodopad.jpg" TargetMode="External"/><Relationship Id="rId2" Type="http://schemas.openxmlformats.org/officeDocument/2006/relationships/hyperlink" Target="http://cs.wikipedia.org/wiki/Soubor:Liberec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ozakov_pohled_z_klokocskeho_pruchodu.jpg" TargetMode="External"/><Relationship Id="rId11" Type="http://schemas.openxmlformats.org/officeDocument/2006/relationships/hyperlink" Target="http://cs.wikipedia.org/wiki/Soubor:Hrad_Trosky,_leteck%C3%BD_sn%C3%ADmek.jpg" TargetMode="External"/><Relationship Id="rId5" Type="http://schemas.openxmlformats.org/officeDocument/2006/relationships/hyperlink" Target="http://cs.wikipedia.org/wiki/Soubor:Jizersk%C3%A9_hory_-_Smrk_a_Pali%C4%8Dn%C3%ADk_z_Poledn%C3%ADch_kamen%C5%AF.jpg" TargetMode="External"/><Relationship Id="rId10" Type="http://schemas.openxmlformats.org/officeDocument/2006/relationships/hyperlink" Target="http://en.wikipedia.org/wiki/File:Jested.jpg" TargetMode="External"/><Relationship Id="rId4" Type="http://schemas.openxmlformats.org/officeDocument/2006/relationships/hyperlink" Target="http://cs.wikipedia.org/wiki/Soubor:2004_Liberecky_kraj.PNG" TargetMode="External"/><Relationship Id="rId9" Type="http://schemas.openxmlformats.org/officeDocument/2006/relationships/hyperlink" Target="http://commons.wikimedia.org/wiki/File:Indonesian_Marine_LIAZ_truck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756458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VY_32_INOVACE_16_03A_Liberecký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Libereckým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Liberecký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18.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20.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Liberecký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85836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5091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97385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7178" name="Picture 10" descr="Soubor:Liberec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82"/>
            <a:ext cx="3705449" cy="446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Soubor:Flag of Liberec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40968"/>
            <a:ext cx="4985134" cy="332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2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Soubor:2004 Liberecky 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12968" cy="50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376118"/>
            <a:ext cx="3964290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sever Čech</a:t>
            </a:r>
          </a:p>
          <a:p>
            <a:r>
              <a:rPr lang="cs-CZ" sz="3200" b="1" dirty="0" smtClean="0"/>
              <a:t>Krajské město: </a:t>
            </a:r>
            <a:r>
              <a:rPr lang="cs-CZ" sz="3200" dirty="0" smtClean="0"/>
              <a:t>Liberec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49411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352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968511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 </a:t>
            </a:r>
            <a:r>
              <a:rPr lang="cs-CZ" sz="3600" dirty="0" smtClean="0"/>
              <a:t> 3 163</a:t>
            </a:r>
            <a:r>
              <a:rPr lang="cs-CZ" sz="3600" dirty="0"/>
              <a:t> </a:t>
            </a:r>
            <a:r>
              <a:rPr lang="cs-CZ" sz="3600" dirty="0" smtClean="0"/>
              <a:t>km²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</a:t>
            </a:r>
            <a:r>
              <a:rPr lang="cs-CZ" sz="3600" dirty="0"/>
              <a:t> </a:t>
            </a:r>
            <a:r>
              <a:rPr lang="cs-CZ" sz="3600" dirty="0" smtClean="0"/>
              <a:t>438 600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139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bod:</a:t>
            </a:r>
            <a:r>
              <a:rPr lang="cs-CZ" sz="3600" dirty="0" smtClean="0"/>
              <a:t> Kotel, 1 435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7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8" name="Picture 14" descr="Soubor:Kozakov pohled z klokocskeho pruchod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904" y="3706663"/>
            <a:ext cx="4051234" cy="30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Soubor:Jizerské hory - Smrk a Paličník z Poledních kamenů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273" y="99952"/>
            <a:ext cx="4701610" cy="31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425776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Jizerské hory, Lužické hory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Krkonoše</a:t>
            </a:r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Ralská</a:t>
            </a:r>
            <a:r>
              <a:rPr lang="cs-CZ" sz="2800" dirty="0" smtClean="0"/>
              <a:t> pahorkatina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Jičínská pahorkatina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r>
              <a:rPr lang="cs-CZ" sz="2800" u="sng" dirty="0" smtClean="0"/>
              <a:t>Příroda:</a:t>
            </a:r>
          </a:p>
          <a:p>
            <a:r>
              <a:rPr lang="cs-CZ" sz="2800" dirty="0" smtClean="0"/>
              <a:t>Krkonošský národní park</a:t>
            </a:r>
          </a:p>
          <a:p>
            <a:r>
              <a:rPr lang="cs-CZ" sz="2800" dirty="0" smtClean="0"/>
              <a:t>CHKO Kokořínsko</a:t>
            </a:r>
          </a:p>
          <a:p>
            <a:r>
              <a:rPr lang="cs-CZ" sz="2800" dirty="0" smtClean="0"/>
              <a:t>CHKO Lužické hory</a:t>
            </a:r>
          </a:p>
          <a:p>
            <a:r>
              <a:rPr lang="cs-CZ" sz="2800" dirty="0" smtClean="0"/>
              <a:t>CHKO České středohoří</a:t>
            </a:r>
          </a:p>
          <a:p>
            <a:r>
              <a:rPr lang="cs-CZ" sz="2800" dirty="0" smtClean="0"/>
              <a:t>CHKO Jizerské hory</a:t>
            </a:r>
          </a:p>
          <a:p>
            <a:r>
              <a:rPr lang="cs-CZ" sz="2800" dirty="0" smtClean="0"/>
              <a:t>CHKO Český ráj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65273" y="32605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16632"/>
            <a:ext cx="92525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Smrk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35589" y="643163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20044" y="5949280"/>
            <a:ext cx="135601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Kozákov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128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 animBg="1"/>
      <p:bldP spid="10" grpId="0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064896" cy="452431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/>
              <a:t>ř</a:t>
            </a:r>
            <a:r>
              <a:rPr lang="cs-CZ" sz="3600" b="1" u="sng" dirty="0" smtClean="0"/>
              <a:t>eky:</a:t>
            </a:r>
          </a:p>
          <a:p>
            <a:r>
              <a:rPr lang="cs-CZ" sz="3600" dirty="0" smtClean="0"/>
              <a:t>Jizera, Ploučnice</a:t>
            </a:r>
          </a:p>
          <a:p>
            <a:endParaRPr lang="cs-CZ" sz="3600" dirty="0"/>
          </a:p>
          <a:p>
            <a:r>
              <a:rPr lang="cs-CZ" sz="3600" b="1" u="sng" dirty="0" smtClean="0"/>
              <a:t>nádrže:</a:t>
            </a:r>
          </a:p>
          <a:p>
            <a:r>
              <a:rPr lang="cs-CZ" sz="3600" dirty="0" smtClean="0"/>
              <a:t>Bedřichov, </a:t>
            </a:r>
            <a:r>
              <a:rPr lang="cs-CZ" sz="3600" dirty="0" err="1" smtClean="0"/>
              <a:t>Harcov</a:t>
            </a:r>
            <a:r>
              <a:rPr lang="cs-CZ" sz="3600" dirty="0" smtClean="0"/>
              <a:t>, Josefův Důl, Mšeno</a:t>
            </a:r>
          </a:p>
          <a:p>
            <a:endParaRPr lang="cs-CZ" sz="3600" dirty="0"/>
          </a:p>
          <a:p>
            <a:r>
              <a:rPr lang="cs-CZ" sz="3600" b="1" u="sng" dirty="0" smtClean="0"/>
              <a:t>rybníky:</a:t>
            </a:r>
          </a:p>
          <a:p>
            <a:r>
              <a:rPr lang="cs-CZ" sz="3600" dirty="0" smtClean="0"/>
              <a:t>Máchovo jezero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230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Máchovo jeze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12968" cy="653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8644" y="634358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240973"/>
            <a:ext cx="2502736" cy="523220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Máchovo jezero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4447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29730"/>
            <a:ext cx="3401893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Liberec</a:t>
            </a:r>
          </a:p>
          <a:p>
            <a:r>
              <a:rPr lang="cs-CZ" sz="3200" dirty="0" smtClean="0"/>
              <a:t>Česká Lípa</a:t>
            </a:r>
          </a:p>
          <a:p>
            <a:r>
              <a:rPr lang="cs-CZ" sz="3200" dirty="0" smtClean="0"/>
              <a:t>Jablonec nad </a:t>
            </a:r>
            <a:r>
              <a:rPr lang="cs-CZ" sz="3200" dirty="0"/>
              <a:t>N</a:t>
            </a:r>
            <a:r>
              <a:rPr lang="cs-CZ" sz="3200" dirty="0" smtClean="0"/>
              <a:t>isou</a:t>
            </a:r>
          </a:p>
          <a:p>
            <a:r>
              <a:rPr lang="cs-CZ" sz="3200" dirty="0" smtClean="0"/>
              <a:t>Semily</a:t>
            </a:r>
          </a:p>
          <a:p>
            <a:r>
              <a:rPr lang="cs-CZ" sz="3200" dirty="0" smtClean="0"/>
              <a:t>Turnov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47335" y="4028768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  <p:pic>
        <p:nvPicPr>
          <p:cNvPr id="2058" name="Picture 10" descr="File:Liberec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335" y="0"/>
            <a:ext cx="5196664" cy="401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5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124744"/>
            <a:ext cx="244464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strojírenský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potravinářský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sklářský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gumárenský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3501008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291" y="4581128"/>
            <a:ext cx="388503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bilniny,  brambory, len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epka olejka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skot, prasata, drůbež</a:t>
            </a:r>
          </a:p>
        </p:txBody>
      </p:sp>
      <p:pic>
        <p:nvPicPr>
          <p:cNvPr id="5132" name="Picture 12" descr="File:Indonesian Marine LIAZ tru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838" y="83126"/>
            <a:ext cx="4642018" cy="464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4347778" y="4725144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8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94781" y="5136695"/>
            <a:ext cx="404642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LIAZ - </a:t>
            </a:r>
            <a:r>
              <a:rPr lang="cs-CZ" sz="2000" dirty="0" smtClean="0"/>
              <a:t>dnes již zaniklá automobilka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660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22" grpId="0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2" name="Picture 8" descr="File:Jes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3725"/>
            <a:ext cx="7992888" cy="561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-47146" y="6381328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9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75650" y="312625"/>
            <a:ext cx="122879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Ještěd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069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8" name="Picture 10" descr="Soubor:Hrad Trosky, letecký sním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3"/>
            <a:ext cx="8076329" cy="538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619483" y="6520244"/>
            <a:ext cx="7713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Obr: 10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445224"/>
            <a:ext cx="1911357" cy="89255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Trosky</a:t>
            </a:r>
          </a:p>
          <a:p>
            <a:r>
              <a:rPr lang="cs-CZ" sz="2000" dirty="0" smtClean="0"/>
              <a:t>(CHKO Český ráj)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394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Mumlavsky vodop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34988"/>
            <a:ext cx="7488832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45224"/>
            <a:ext cx="3636380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Mumlavský</a:t>
            </a:r>
            <a:r>
              <a:rPr lang="cs-CZ" sz="3200" dirty="0" smtClean="0"/>
              <a:t> vodopád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72243" y="6366355"/>
            <a:ext cx="7713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Obr: 11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9594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9134232" cy="18697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URBAN,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18.5.2013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cs.wikipedia.org/wiki/Soubor:Liberec_Region_CoA_CZ.svg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URBAN,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18.5.2013].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cs.wikipedia.org/wiki/Soubor:Flag_of_Liberec_Region.svg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18.5.2013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cs.wikipedia.org/wiki/Soubor:2004_Liberecky_kraj.PNG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700" dirty="0"/>
              <a:t>AUTOR NEUVEDEN. </a:t>
            </a:r>
            <a:r>
              <a:rPr lang="cs-CZ" sz="700" i="1" dirty="0"/>
              <a:t>Wikipedia.org</a:t>
            </a:r>
            <a:r>
              <a:rPr lang="cs-CZ" sz="700" dirty="0"/>
              <a:t> [online]. [cit. </a:t>
            </a:r>
            <a:r>
              <a:rPr lang="cs-CZ" sz="800" dirty="0"/>
              <a:t>18</a:t>
            </a:r>
            <a:r>
              <a:rPr lang="cs-CZ" sz="700" dirty="0" smtClean="0"/>
              <a:t>.5.2013</a:t>
            </a:r>
            <a:r>
              <a:rPr lang="cs-CZ" sz="700" dirty="0"/>
              <a:t>]. Dostupný na WWW: </a:t>
            </a:r>
            <a:r>
              <a:rPr lang="cs-CZ" sz="700" dirty="0">
                <a:hlinkClick r:id="rId5"/>
              </a:rPr>
              <a:t>http://cs.wikipedia.org/wiki/Soubor:Jizersk%C3%A9_hory_-_</a:t>
            </a:r>
            <a:r>
              <a:rPr lang="cs-CZ" sz="700" dirty="0" smtClean="0">
                <a:hlinkClick r:id="rId5"/>
              </a:rPr>
              <a:t>Smrk_a_Pali%C4%8Dn%C3%ADk_z_Poledn%C3%ADch_kamen%C5%AF.jpg</a:t>
            </a:r>
            <a:endParaRPr lang="cs-CZ" sz="700" dirty="0" smtClean="0"/>
          </a:p>
          <a:p>
            <a:r>
              <a:rPr lang="cs-CZ" sz="1050" dirty="0" smtClean="0"/>
              <a:t>Obr. 5: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18.5.2013].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cs.wikipedia.org/wiki/Soubor:Kozakov_pohled_z_klokocskeho_pruchodu.jpg</a:t>
            </a:r>
            <a:endParaRPr lang="cs-CZ" sz="100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KÜMMLING, Michael.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18.5.2013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cs.wikipedia.org/wiki/Soubor:M%C3%A1chovo_jezero.JPG</a:t>
            </a:r>
            <a:endParaRPr lang="cs-CZ" sz="1050" dirty="0" smtClean="0"/>
          </a:p>
          <a:p>
            <a:r>
              <a:rPr lang="cs-CZ" sz="1050" dirty="0" smtClean="0"/>
              <a:t>Obr. 7: 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18.5.2013].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en.wikipedia.org/wiki/File:Liberec_districts.png</a:t>
            </a:r>
            <a:endParaRPr lang="cs-CZ" sz="1050" dirty="0" smtClean="0"/>
          </a:p>
          <a:p>
            <a:r>
              <a:rPr lang="cs-CZ" sz="1050" dirty="0" smtClean="0"/>
              <a:t>Obr. 8: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commons.wikimedia.org/wiki/File:Indonesian_Marine_LIAZ_truck.jpg?uselang=cs</a:t>
            </a:r>
            <a:endParaRPr lang="cs-CZ" sz="900" dirty="0" smtClean="0"/>
          </a:p>
          <a:p>
            <a:r>
              <a:rPr lang="cs-CZ" sz="1050" dirty="0" smtClean="0"/>
              <a:t>Obr. 9: </a:t>
            </a:r>
            <a:r>
              <a:rPr lang="nl-NL" sz="1050" dirty="0"/>
              <a:t>GUTTE, Bernd.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18</a:t>
            </a:r>
            <a:r>
              <a:rPr lang="nl-NL" sz="1050" dirty="0" smtClean="0"/>
              <a:t>.5.2013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10"/>
              </a:rPr>
              <a:t>http://</a:t>
            </a:r>
            <a:r>
              <a:rPr lang="nl-NL" sz="1050" dirty="0" smtClean="0">
                <a:hlinkClick r:id="rId10"/>
              </a:rPr>
              <a:t>en.wikipedia.org/wiki/File:Jested.jpg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900" dirty="0"/>
              <a:t>FIEDLER, Zdeněk.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11"/>
              </a:rPr>
              <a:t>http://cs.wikipedia.org/wiki/Soubor:Hrad_Trosky,_</a:t>
            </a:r>
            <a:r>
              <a:rPr lang="cs-CZ" sz="900" dirty="0" smtClean="0">
                <a:hlinkClick r:id="rId11"/>
              </a:rPr>
              <a:t>leteck%C3%BD_sn%C3%ADmek.jpg</a:t>
            </a:r>
            <a:endParaRPr lang="cs-CZ" sz="900" dirty="0" smtClean="0"/>
          </a:p>
          <a:p>
            <a:r>
              <a:rPr lang="cs-CZ" sz="900" dirty="0" smtClean="0"/>
              <a:t>Obr. 11: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cs.wikipedia.org/wiki/Soubor:Mumlavsky_vodopad.jpg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4206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12090</TotalTime>
  <Words>270</Words>
  <Application>Microsoft Office PowerPoint</Application>
  <PresentationFormat>Předvádění na obrazovce (4:3)</PresentationFormat>
  <Paragraphs>108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Liberecký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LukášD</dc:creator>
  <cp:lastModifiedBy>verča</cp:lastModifiedBy>
  <cp:revision>37</cp:revision>
  <dcterms:created xsi:type="dcterms:W3CDTF">2013-05-25T08:50:35Z</dcterms:created>
  <dcterms:modified xsi:type="dcterms:W3CDTF">2013-05-18T19:28:24Z</dcterms:modified>
</cp:coreProperties>
</file>