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7" r:id="rId4"/>
    <p:sldId id="265" r:id="rId5"/>
    <p:sldId id="256" r:id="rId6"/>
    <p:sldId id="259" r:id="rId7"/>
    <p:sldId id="260" r:id="rId8"/>
    <p:sldId id="261" r:id="rId9"/>
    <p:sldId id="262" r:id="rId10"/>
    <p:sldId id="263" r:id="rId11"/>
    <p:sldId id="267" r:id="rId12"/>
    <p:sldId id="268" r:id="rId13"/>
    <p:sldId id="270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50" d="100"/>
          <a:sy n="150" d="100"/>
        </p:scale>
        <p:origin x="936" y="11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002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889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943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535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913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707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14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247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1879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441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820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E6943-6355-4BF8-B9D9-C521FEF3039C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7A5EA-B822-4169-82F4-60DAF40FAB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48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Hradec_Kralove_districts.png" TargetMode="External"/><Relationship Id="rId3" Type="http://schemas.openxmlformats.org/officeDocument/2006/relationships/hyperlink" Target="http://cs.wikipedia.org/wiki/Soubor:Flag_of_Hradec_Kralove_Region.svg" TargetMode="External"/><Relationship Id="rId7" Type="http://schemas.openxmlformats.org/officeDocument/2006/relationships/hyperlink" Target="http://cs.wikipedia.org/wiki/Soubor:Les_kralovstvi.jpg" TargetMode="External"/><Relationship Id="rId2" Type="http://schemas.openxmlformats.org/officeDocument/2006/relationships/hyperlink" Target="http://cs.wikipedia.org/wiki/Soubor:Hradec_Kralove_Region_CoA_CZ.s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Starostaastarostov%C3%A1.JPG" TargetMode="External"/><Relationship Id="rId11" Type="http://schemas.openxmlformats.org/officeDocument/2006/relationships/hyperlink" Target="http://cs.wikipedia.org/wiki/Soubor:Prachauer_felsen_03.jpg" TargetMode="External"/><Relationship Id="rId5" Type="http://schemas.openxmlformats.org/officeDocument/2006/relationships/hyperlink" Target="http://cs.wikipedia.org/wiki/Soubor:%C5%9Anie%C5%BCka_z_zachodu.jpg" TargetMode="External"/><Relationship Id="rId10" Type="http://schemas.openxmlformats.org/officeDocument/2006/relationships/hyperlink" Target="http://cs.wikipedia.org/wiki/Soubor:Kvasiny_from_air_K1-2.jpg" TargetMode="External"/><Relationship Id="rId4" Type="http://schemas.openxmlformats.org/officeDocument/2006/relationships/hyperlink" Target="http://cs.wikipedia.org/wiki/Soubor:2004_Kralovehradecky_kraj.PNG" TargetMode="External"/><Relationship Id="rId9" Type="http://schemas.openxmlformats.org/officeDocument/2006/relationships/hyperlink" Target="http://cs.wikipedia.org/wiki/Soubor:H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435034"/>
              </p:ext>
            </p:extLst>
          </p:nvPr>
        </p:nvGraphicFramePr>
        <p:xfrm>
          <a:off x="1043608" y="2078856"/>
          <a:ext cx="6936432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8884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VY_32_INOVACE_18_03A_Královéhradecký kraj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Zeměpis České republiky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371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9030101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Královéhradeckým krajem.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Královéhradecký kraj z hlediska povrchu, vodstva, měst, průmyslu a</a:t>
            </a:r>
          </a:p>
          <a:p>
            <a:r>
              <a:rPr lang="cs-CZ" dirty="0" smtClean="0"/>
              <a:t>hospodářství. Bude znát nejvýznamnější turistické lokality. Dokáže popsat polohu kraje v</a:t>
            </a:r>
          </a:p>
          <a:p>
            <a:r>
              <a:rPr lang="cs-CZ" dirty="0" smtClean="0"/>
              <a:t>rámci České republiky.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25. </a:t>
            </a:r>
            <a:r>
              <a:rPr lang="cs-CZ" dirty="0"/>
              <a:t>5</a:t>
            </a:r>
            <a:r>
              <a:rPr lang="cs-CZ" dirty="0" smtClean="0"/>
              <a:t>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27. </a:t>
            </a:r>
            <a:r>
              <a:rPr lang="cs-CZ" dirty="0"/>
              <a:t>5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206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162671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z="8000" dirty="0" smtClean="0"/>
              <a:t>Královéhradecký kraj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385836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4509120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</a:t>
            </a:r>
            <a:r>
              <a:rPr lang="cs-CZ" sz="1400" dirty="0"/>
              <a:t>1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851920" y="645333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pic>
        <p:nvPicPr>
          <p:cNvPr id="7182" name="Picture 14" descr="Soubor:Hradec Kralove Region CoA CZ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90" y="174965"/>
            <a:ext cx="3625237" cy="436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Soubor:Flag of Hradec Kralove Region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055646"/>
            <a:ext cx="5099720" cy="339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248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Soubor:2004 Kralovehradecky kra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7"/>
            <a:ext cx="8640960" cy="496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1560" y="5376118"/>
            <a:ext cx="5269519" cy="10772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Poloha: </a:t>
            </a:r>
            <a:r>
              <a:rPr lang="cs-CZ" sz="3200" dirty="0" smtClean="0"/>
              <a:t>východní Čechy</a:t>
            </a:r>
          </a:p>
          <a:p>
            <a:r>
              <a:rPr lang="cs-CZ" sz="3200" b="1" dirty="0" smtClean="0"/>
              <a:t>Krajské město: </a:t>
            </a:r>
            <a:r>
              <a:rPr lang="cs-CZ" sz="3200" dirty="0" smtClean="0"/>
              <a:t>Hradec Králové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79512" y="4941168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25352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6968511" cy="535531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Základní údaje:</a:t>
            </a:r>
          </a:p>
          <a:p>
            <a:endParaRPr lang="cs-CZ" sz="3600" dirty="0"/>
          </a:p>
          <a:p>
            <a:r>
              <a:rPr lang="cs-CZ" sz="3600" u="sng" dirty="0" smtClean="0"/>
              <a:t>Rozloha: </a:t>
            </a:r>
            <a:r>
              <a:rPr lang="cs-CZ" sz="3600" dirty="0" smtClean="0"/>
              <a:t> 4 758</a:t>
            </a:r>
            <a:r>
              <a:rPr lang="cs-CZ" sz="3600" dirty="0"/>
              <a:t> </a:t>
            </a:r>
            <a:r>
              <a:rPr lang="cs-CZ" sz="3600" dirty="0" smtClean="0"/>
              <a:t>km²</a:t>
            </a:r>
          </a:p>
          <a:p>
            <a:endParaRPr lang="cs-CZ" sz="3600" dirty="0"/>
          </a:p>
          <a:p>
            <a:r>
              <a:rPr lang="cs-CZ" sz="3600" u="sng" dirty="0" smtClean="0"/>
              <a:t>Počet obyvatel:</a:t>
            </a:r>
            <a:r>
              <a:rPr lang="cs-CZ" sz="3600" dirty="0" smtClean="0"/>
              <a:t> </a:t>
            </a:r>
            <a:r>
              <a:rPr lang="cs-CZ" sz="3600" dirty="0"/>
              <a:t> </a:t>
            </a:r>
            <a:r>
              <a:rPr lang="cs-CZ" sz="3600" dirty="0" smtClean="0"/>
              <a:t>553 856</a:t>
            </a:r>
          </a:p>
          <a:p>
            <a:endParaRPr lang="cs-CZ" sz="3600" dirty="0"/>
          </a:p>
          <a:p>
            <a:r>
              <a:rPr lang="cs-CZ" sz="3600" u="sng" dirty="0" smtClean="0"/>
              <a:t>Hustota zalidnění:</a:t>
            </a:r>
            <a:r>
              <a:rPr lang="cs-CZ" sz="3600" dirty="0" smtClean="0"/>
              <a:t> 116 </a:t>
            </a:r>
            <a:r>
              <a:rPr lang="en-US" sz="3600" dirty="0" err="1" smtClean="0"/>
              <a:t>obyvatel</a:t>
            </a:r>
            <a:r>
              <a:rPr lang="en-US" sz="3600" dirty="0" smtClean="0"/>
              <a:t>/km</a:t>
            </a:r>
            <a:r>
              <a:rPr lang="en-US" sz="3600" baseline="30000" dirty="0" smtClean="0"/>
              <a:t>2</a:t>
            </a:r>
          </a:p>
          <a:p>
            <a:endParaRPr lang="en-US" sz="3600" dirty="0"/>
          </a:p>
          <a:p>
            <a:r>
              <a:rPr lang="en-US" sz="3600" u="sng" dirty="0" err="1" smtClean="0"/>
              <a:t>Nejv</a:t>
            </a:r>
            <a:r>
              <a:rPr lang="cs-CZ" sz="3600" u="sng" dirty="0" err="1" smtClean="0"/>
              <a:t>yšší</a:t>
            </a:r>
            <a:r>
              <a:rPr lang="cs-CZ" sz="3600" u="sng" dirty="0" smtClean="0"/>
              <a:t> bod:</a:t>
            </a:r>
            <a:r>
              <a:rPr lang="cs-CZ" sz="3600" dirty="0" smtClean="0"/>
              <a:t> Sněžka, 1 602 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1729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0" name="Picture 16" descr="Soubor:Śnieżka z zachod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588" y="116632"/>
            <a:ext cx="4360550" cy="327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1739964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Povrch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268760"/>
            <a:ext cx="4556312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Krkonoše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Orlické Hory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Polabí</a:t>
            </a:r>
            <a:endParaRPr lang="cs-CZ" sz="2000" dirty="0" smtClean="0"/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r>
              <a:rPr lang="cs-CZ" sz="2800" u="sng" dirty="0" smtClean="0"/>
              <a:t>Příroda:</a:t>
            </a:r>
          </a:p>
          <a:p>
            <a:r>
              <a:rPr lang="cs-CZ" sz="2800" dirty="0" smtClean="0"/>
              <a:t>Krkonošský národní park</a:t>
            </a:r>
          </a:p>
          <a:p>
            <a:r>
              <a:rPr lang="cs-CZ" sz="2800" dirty="0" smtClean="0"/>
              <a:t>CHKO Orlické hory</a:t>
            </a:r>
          </a:p>
          <a:p>
            <a:r>
              <a:rPr lang="cs-CZ" sz="2800" dirty="0" smtClean="0"/>
              <a:t>CHKO Český ráj</a:t>
            </a:r>
          </a:p>
          <a:p>
            <a:r>
              <a:rPr lang="cs-CZ" sz="2800" dirty="0" smtClean="0"/>
              <a:t>NPR Adršpašsko-teplické skály</a:t>
            </a:r>
          </a:p>
          <a:p>
            <a:r>
              <a:rPr lang="cs-CZ" sz="2800" dirty="0" smtClean="0"/>
              <a:t>NPR Broumovské stěny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01441" y="3337247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48767" y="241484"/>
            <a:ext cx="1183273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Sněžka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335589" y="6577607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pic>
        <p:nvPicPr>
          <p:cNvPr id="6162" name="Picture 18" descr="Soubor:Starostaastarostová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387" y="3673790"/>
            <a:ext cx="4245613" cy="318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4601441" y="5373216"/>
            <a:ext cx="834655" cy="14401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128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2028056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Vodstvo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052736"/>
            <a:ext cx="8064896" cy="286232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3600" b="1" u="sng" dirty="0"/>
              <a:t>ř</a:t>
            </a:r>
            <a:r>
              <a:rPr lang="cs-CZ" sz="3600" b="1" u="sng" dirty="0" smtClean="0"/>
              <a:t>eky:</a:t>
            </a:r>
          </a:p>
          <a:p>
            <a:r>
              <a:rPr lang="cs-CZ" sz="3600" dirty="0" smtClean="0"/>
              <a:t>Labe, Orlice, Metuje</a:t>
            </a:r>
          </a:p>
          <a:p>
            <a:endParaRPr lang="cs-CZ" sz="3600" dirty="0"/>
          </a:p>
          <a:p>
            <a:r>
              <a:rPr lang="cs-CZ" sz="3600" b="1" u="sng" dirty="0" smtClean="0"/>
              <a:t>nádrže:</a:t>
            </a:r>
          </a:p>
          <a:p>
            <a:r>
              <a:rPr lang="cs-CZ" sz="3600" dirty="0" smtClean="0"/>
              <a:t>Rozkoš, Les Království, Labská přehrada</a:t>
            </a:r>
          </a:p>
        </p:txBody>
      </p:sp>
      <p:pic>
        <p:nvPicPr>
          <p:cNvPr id="8198" name="Picture 6" descr="Soubor:Les kralovstv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975955"/>
            <a:ext cx="4091608" cy="271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522194" y="6383983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</a:t>
            </a:r>
            <a:r>
              <a:rPr lang="cs-CZ" sz="1400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5230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File:Hradec Kralove district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775" y="17796"/>
            <a:ext cx="5063737" cy="391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0648"/>
            <a:ext cx="1615763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Města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268760"/>
            <a:ext cx="3837910" cy="255454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Hradec Králov</a:t>
            </a:r>
            <a:r>
              <a:rPr lang="cs-CZ" sz="3200" dirty="0"/>
              <a:t>é</a:t>
            </a:r>
            <a:endParaRPr lang="cs-CZ" sz="3200" dirty="0" smtClean="0"/>
          </a:p>
          <a:p>
            <a:r>
              <a:rPr lang="cs-CZ" sz="3200" dirty="0" smtClean="0"/>
              <a:t>Jičín</a:t>
            </a:r>
          </a:p>
          <a:p>
            <a:r>
              <a:rPr lang="cs-CZ" sz="3200" dirty="0" smtClean="0"/>
              <a:t>Náchod</a:t>
            </a:r>
          </a:p>
          <a:p>
            <a:r>
              <a:rPr lang="cs-CZ" sz="3200" dirty="0" smtClean="0"/>
              <a:t>Rychnov nad Kněžnou</a:t>
            </a:r>
          </a:p>
          <a:p>
            <a:r>
              <a:rPr lang="cs-CZ" sz="3200" dirty="0" smtClean="0"/>
              <a:t>Trutnov</a:t>
            </a:r>
          </a:p>
        </p:txBody>
      </p:sp>
      <p:sp>
        <p:nvSpPr>
          <p:cNvPr id="4" name="Obdélník 3"/>
          <p:cNvSpPr/>
          <p:nvPr/>
        </p:nvSpPr>
        <p:spPr>
          <a:xfrm>
            <a:off x="4057310" y="3645024"/>
            <a:ext cx="6587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Obr. 7</a:t>
            </a:r>
            <a:endParaRPr lang="cs-CZ" sz="1400" dirty="0"/>
          </a:p>
        </p:txBody>
      </p:sp>
      <p:pic>
        <p:nvPicPr>
          <p:cNvPr id="2062" name="Picture 14" descr="Soubor:H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2" y="3981815"/>
            <a:ext cx="4536504" cy="2831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4499992" y="6577607"/>
            <a:ext cx="6587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Obr. 8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280553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79512" y="260648"/>
            <a:ext cx="201080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Průmysl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1124744"/>
            <a:ext cx="288559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- strojírenský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potravinářský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textilní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elektrotechnický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79512" y="3501008"/>
            <a:ext cx="2947795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Zemědělství</a:t>
            </a:r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7291" y="4581128"/>
            <a:ext cx="309123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/>
              <a:t>o</a:t>
            </a:r>
            <a:r>
              <a:rPr lang="cs-CZ" sz="2800" dirty="0" smtClean="0"/>
              <a:t>bilniny,  kukuřice</a:t>
            </a:r>
          </a:p>
          <a:p>
            <a:pPr marL="285750" indent="-285750">
              <a:buFontTx/>
              <a:buChar char="-"/>
            </a:pPr>
            <a:r>
              <a:rPr lang="cs-CZ" sz="2800" dirty="0"/>
              <a:t>ř</a:t>
            </a:r>
            <a:r>
              <a:rPr lang="cs-CZ" sz="2800" dirty="0" smtClean="0"/>
              <a:t>epka olejka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skot, prasata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3319769" y="3885728"/>
            <a:ext cx="6587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Obr. 9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95936" y="4149080"/>
            <a:ext cx="4533677" cy="52322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Závod Škoda Auto v </a:t>
            </a:r>
            <a:r>
              <a:rPr lang="cs-CZ" sz="2800" dirty="0" err="1" smtClean="0"/>
              <a:t>Kvasinách</a:t>
            </a:r>
            <a:endParaRPr lang="cs-CZ" sz="2000" dirty="0"/>
          </a:p>
        </p:txBody>
      </p:sp>
      <p:pic>
        <p:nvPicPr>
          <p:cNvPr id="5134" name="Picture 14" descr="Soubor:Kvasiny from air K1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769" y="31820"/>
            <a:ext cx="5784476" cy="3853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608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22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371601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Turistická místa</a:t>
            </a:r>
            <a:endParaRPr lang="cs-CZ" sz="4400" dirty="0"/>
          </a:p>
        </p:txBody>
      </p:sp>
      <p:sp>
        <p:nvSpPr>
          <p:cNvPr id="7" name="Obdélník 6"/>
          <p:cNvSpPr/>
          <p:nvPr/>
        </p:nvSpPr>
        <p:spPr>
          <a:xfrm>
            <a:off x="96870" y="6433591"/>
            <a:ext cx="7500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Obr. 10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12160" y="312625"/>
            <a:ext cx="2962542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Prachovské skály</a:t>
            </a:r>
            <a:endParaRPr lang="cs-CZ" sz="3200" dirty="0"/>
          </a:p>
        </p:txBody>
      </p:sp>
      <p:pic>
        <p:nvPicPr>
          <p:cNvPr id="11274" name="Picture 10" descr="Soubor:Prachauer felsen 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24" y="983629"/>
            <a:ext cx="75819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696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 descr="Soubor:Velka destna 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74528"/>
            <a:ext cx="8258427" cy="552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371601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Turistická místa</a:t>
            </a:r>
            <a:endParaRPr lang="cs-CZ" sz="4400" dirty="0"/>
          </a:p>
        </p:txBody>
      </p:sp>
      <p:sp>
        <p:nvSpPr>
          <p:cNvPr id="5" name="Obdélník 4"/>
          <p:cNvSpPr/>
          <p:nvPr/>
        </p:nvSpPr>
        <p:spPr>
          <a:xfrm>
            <a:off x="395536" y="6577607"/>
            <a:ext cx="7713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Obr: 11</a:t>
            </a:r>
            <a:endParaRPr lang="cs-CZ" sz="1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9512" y="5652537"/>
            <a:ext cx="219483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Orlické hory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394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Soubor:Castle of Náchod telephoto 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26368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371601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Turistická místa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0010" y="5737611"/>
            <a:ext cx="3164264" cy="58477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Náchodský zámek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56219" y="6453336"/>
            <a:ext cx="7713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Obr: 12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95944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0005" y="275875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980728"/>
            <a:ext cx="8164415" cy="17774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900" dirty="0"/>
              <a:t>URBAN, Tomáš.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cs.wikipedia.org/wiki/Soubor:Hradec_Kralove_Region_CoA_CZ.svg</a:t>
            </a:r>
            <a:endParaRPr lang="cs-CZ" sz="900" dirty="0" smtClean="0"/>
          </a:p>
          <a:p>
            <a:r>
              <a:rPr lang="cs-CZ" sz="900" dirty="0" smtClean="0"/>
              <a:t>Obr. 2: </a:t>
            </a:r>
            <a:r>
              <a:rPr lang="cs-CZ" sz="900" dirty="0"/>
              <a:t>URBAN, Tomáš.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3"/>
              </a:rPr>
              <a:t>http://</a:t>
            </a:r>
            <a:r>
              <a:rPr lang="cs-CZ" sz="900" dirty="0" smtClean="0">
                <a:hlinkClick r:id="rId3"/>
              </a:rPr>
              <a:t>cs.wikipedia.org/wiki/Soubor:Flag_of_Hradec_Kralove_Region.svg</a:t>
            </a:r>
            <a:endParaRPr lang="cs-CZ" sz="900" dirty="0" smtClean="0"/>
          </a:p>
          <a:p>
            <a:r>
              <a:rPr lang="cs-CZ" sz="900" dirty="0" smtClean="0"/>
              <a:t>Obr. 3: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4"/>
              </a:rPr>
              <a:t>http://</a:t>
            </a:r>
            <a:r>
              <a:rPr lang="cs-CZ" sz="900" dirty="0" smtClean="0">
                <a:hlinkClick r:id="rId4"/>
              </a:rPr>
              <a:t>cs.wikipedia.org/wiki/Soubor:2004_Kralovehradecky_kraj.PNG</a:t>
            </a:r>
            <a:endParaRPr lang="cs-CZ" sz="900" dirty="0" smtClean="0"/>
          </a:p>
          <a:p>
            <a:r>
              <a:rPr lang="cs-CZ" sz="900" dirty="0" smtClean="0"/>
              <a:t>Obr. 4: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5"/>
              </a:rPr>
              <a:t>http://cs.wikipedia.org/wiki/Soubor:%</a:t>
            </a:r>
            <a:r>
              <a:rPr lang="cs-CZ" sz="900" dirty="0" smtClean="0">
                <a:hlinkClick r:id="rId5"/>
              </a:rPr>
              <a:t>C5%9Anie%C5%BCka_z_zachodu.jpg</a:t>
            </a:r>
            <a:endParaRPr lang="cs-CZ" sz="900" dirty="0" smtClean="0"/>
          </a:p>
          <a:p>
            <a:r>
              <a:rPr lang="cs-CZ" sz="900" dirty="0" smtClean="0"/>
              <a:t>Obr. 5: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6"/>
              </a:rPr>
              <a:t>http://</a:t>
            </a:r>
            <a:r>
              <a:rPr lang="cs-CZ" sz="900" dirty="0" smtClean="0">
                <a:hlinkClick r:id="rId6"/>
              </a:rPr>
              <a:t>cs.wikipedia.org/wiki/Soubor:Starostaastarostov%C3%A1.JPG</a:t>
            </a:r>
            <a:endParaRPr lang="cs-CZ" sz="900" dirty="0" smtClean="0"/>
          </a:p>
          <a:p>
            <a:r>
              <a:rPr lang="cs-CZ" sz="900" dirty="0" smtClean="0"/>
              <a:t>Obr. 6: </a:t>
            </a:r>
            <a:r>
              <a:rPr lang="cs-CZ" sz="900" dirty="0"/>
              <a:t>KURFÜRST, Petr.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7"/>
              </a:rPr>
              <a:t>http://</a:t>
            </a:r>
            <a:r>
              <a:rPr lang="cs-CZ" sz="900" dirty="0" smtClean="0">
                <a:hlinkClick r:id="rId7"/>
              </a:rPr>
              <a:t>cs.wikipedia.org/wiki/Soubor:Les_kralovstvi.jpg</a:t>
            </a:r>
            <a:endParaRPr lang="cs-CZ" sz="900" dirty="0" smtClean="0"/>
          </a:p>
          <a:p>
            <a:r>
              <a:rPr lang="cs-CZ" sz="900" dirty="0" smtClean="0"/>
              <a:t>Obr. 7: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8"/>
              </a:rPr>
              <a:t>http://</a:t>
            </a:r>
            <a:r>
              <a:rPr lang="cs-CZ" sz="900" dirty="0" smtClean="0">
                <a:hlinkClick r:id="rId8"/>
              </a:rPr>
              <a:t>en.wikipedia.org/wiki/File:Hradec_Kralove_districts.png</a:t>
            </a:r>
            <a:endParaRPr lang="cs-CZ" sz="900" dirty="0" smtClean="0"/>
          </a:p>
          <a:p>
            <a:r>
              <a:rPr lang="cs-CZ" sz="900" dirty="0" smtClean="0"/>
              <a:t>Obr. 8: </a:t>
            </a:r>
            <a:r>
              <a:rPr lang="cs-CZ" sz="900" dirty="0"/>
              <a:t>SEDLACEK, Martin.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9"/>
              </a:rPr>
              <a:t>http://</a:t>
            </a:r>
            <a:r>
              <a:rPr lang="cs-CZ" sz="900" dirty="0" smtClean="0">
                <a:hlinkClick r:id="rId9"/>
              </a:rPr>
              <a:t>cs.wikipedia.org/wiki/Soubor:HK.jpg</a:t>
            </a:r>
            <a:endParaRPr lang="cs-CZ" sz="900" dirty="0" smtClean="0"/>
          </a:p>
          <a:p>
            <a:r>
              <a:rPr lang="cs-CZ" sz="900" dirty="0" smtClean="0"/>
              <a:t>Obr. 9: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10"/>
              </a:rPr>
              <a:t>http://</a:t>
            </a:r>
            <a:r>
              <a:rPr lang="cs-CZ" sz="900" dirty="0" smtClean="0">
                <a:hlinkClick r:id="rId10"/>
              </a:rPr>
              <a:t>cs.wikipedia.org/wiki/Soubor:Kvasiny_from_air_K1-2.jpg</a:t>
            </a:r>
            <a:endParaRPr lang="cs-CZ" sz="900" dirty="0" smtClean="0"/>
          </a:p>
          <a:p>
            <a:r>
              <a:rPr lang="cs-CZ" sz="900" dirty="0" smtClean="0"/>
              <a:t>Obr. 10: </a:t>
            </a:r>
            <a:r>
              <a:rPr lang="cs-CZ" sz="900" dirty="0"/>
              <a:t>MERTENS, </a:t>
            </a:r>
            <a:r>
              <a:rPr lang="cs-CZ" sz="900" dirty="0" err="1"/>
              <a:t>Magnus</a:t>
            </a:r>
            <a:r>
              <a:rPr lang="cs-CZ" sz="900" dirty="0"/>
              <a:t>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</a:t>
            </a:r>
            <a:r>
              <a:rPr lang="cs-CZ" sz="900" dirty="0">
                <a:hlinkClick r:id="rId11"/>
              </a:rPr>
              <a:t>http://</a:t>
            </a:r>
            <a:r>
              <a:rPr lang="cs-CZ" sz="900" dirty="0" smtClean="0">
                <a:hlinkClick r:id="rId11"/>
              </a:rPr>
              <a:t>cs.wikipedia.org/wiki/Soubor:Prachauer_felsen_03.jpg</a:t>
            </a:r>
            <a:endParaRPr lang="cs-CZ" sz="900" dirty="0" smtClean="0"/>
          </a:p>
          <a:p>
            <a:r>
              <a:rPr lang="cs-CZ" sz="900" dirty="0" smtClean="0"/>
              <a:t>Obr. 11: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http://cs.wikipedia.org/wiki/Soubor:Velka_destna_001.jpg</a:t>
            </a:r>
            <a:endParaRPr lang="cs-CZ" sz="900" dirty="0" smtClean="0"/>
          </a:p>
          <a:p>
            <a:r>
              <a:rPr lang="cs-CZ" sz="900" dirty="0" smtClean="0"/>
              <a:t>Obr. 12: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25.5.2013]. Dostupný na WWW: http://cs.wikipedia.org/wiki/Soubor:Castle_of_N%C3%A1chod_telephoto_01.jpg</a:t>
            </a: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142066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10718</TotalTime>
  <Words>253</Words>
  <Application>Microsoft Office PowerPoint</Application>
  <PresentationFormat>Předvádění na obrazovce (4:3)</PresentationFormat>
  <Paragraphs>103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Královéhradecký kraj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</dc:title>
  <dc:creator>LukášD</dc:creator>
  <cp:lastModifiedBy>verča</cp:lastModifiedBy>
  <cp:revision>43</cp:revision>
  <dcterms:created xsi:type="dcterms:W3CDTF">2013-05-25T08:50:35Z</dcterms:created>
  <dcterms:modified xsi:type="dcterms:W3CDTF">2013-05-25T19:30:10Z</dcterms:modified>
</cp:coreProperties>
</file>