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7" r:id="rId4"/>
    <p:sldId id="265" r:id="rId5"/>
    <p:sldId id="256" r:id="rId6"/>
    <p:sldId id="259" r:id="rId7"/>
    <p:sldId id="260" r:id="rId8"/>
    <p:sldId id="261" r:id="rId9"/>
    <p:sldId id="262" r:id="rId10"/>
    <p:sldId id="263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002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889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943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5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913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707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148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247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879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441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203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7E6943-6355-4BF8-B9D9-C521FEF3039C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485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Pardubice_districts.png" TargetMode="External"/><Relationship Id="rId3" Type="http://schemas.openxmlformats.org/officeDocument/2006/relationships/hyperlink" Target="http://cs.wikipedia.org/wiki/Soubor:Flag_of_Pardubice_Region.svg" TargetMode="External"/><Relationship Id="rId7" Type="http://schemas.openxmlformats.org/officeDocument/2006/relationships/hyperlink" Target="http://cs.wikipedia.org/wiki/Soubor:Mouth_of_Chrudimka_into_Elbe.jpg" TargetMode="External"/><Relationship Id="rId2" Type="http://schemas.openxmlformats.org/officeDocument/2006/relationships/hyperlink" Target="http://cs.wikipedia.org/wiki/Soubor:Pardubice_Region_CoA_CZ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e%C4%8D_-_p%C5%99ehrada,_ostr%C5%AFvek.jpg" TargetMode="External"/><Relationship Id="rId11" Type="http://schemas.openxmlformats.org/officeDocument/2006/relationships/hyperlink" Target="http://cs.wikipedia.org/wiki/Soubor:Litomy%C5%A1l,_Schloss.jpg" TargetMode="External"/><Relationship Id="rId5" Type="http://schemas.openxmlformats.org/officeDocument/2006/relationships/hyperlink" Target="http://cs.wikipedia.org/wiki/Soubor:Kralicky-Sneznik-04.jpg" TargetMode="External"/><Relationship Id="rId10" Type="http://schemas.openxmlformats.org/officeDocument/2006/relationships/hyperlink" Target="http://cs.wikipedia.org/wiki/Soubor:Paramo_Pardubice_1.JPG" TargetMode="External"/><Relationship Id="rId4" Type="http://schemas.openxmlformats.org/officeDocument/2006/relationships/hyperlink" Target="http://cs.wikipedia.org/wiki/Soubor:2004_Pardubicky_kraj.PNG" TargetMode="External"/><Relationship Id="rId9" Type="http://schemas.openxmlformats.org/officeDocument/2006/relationships/hyperlink" Target="http://cs.wikipedia.org/wiki/Soubor:Kun%C4%9Btick%C3%A1_Hora_from_air_M1_-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2405304"/>
              </p:ext>
            </p:extLst>
          </p:nvPr>
        </p:nvGraphicFramePr>
        <p:xfrm>
          <a:off x="1043608" y="2078856"/>
          <a:ext cx="6936432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8884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VY_32_INOVACE_19_03A_Pardubický</a:t>
                      </a:r>
                      <a:r>
                        <a:rPr lang="cs-CZ" sz="1600" baseline="0" dirty="0" smtClean="0"/>
                        <a:t> kraj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Zeměpis České republiky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371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745086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Pardubickým krajem.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Pardubický kraj z hlediska povrchu, vodstva, měst, průmyslu a</a:t>
            </a:r>
          </a:p>
          <a:p>
            <a:r>
              <a:rPr lang="cs-CZ" dirty="0" smtClean="0"/>
              <a:t>hospodářství. Bude znát nejvýznamnější turistické lokality. Dokáže popsat polohu kraje v</a:t>
            </a:r>
          </a:p>
          <a:p>
            <a:r>
              <a:rPr lang="cs-CZ" dirty="0" smtClean="0"/>
              <a:t>rámci České republiky.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25. </a:t>
            </a:r>
            <a:r>
              <a:rPr lang="cs-CZ" dirty="0"/>
              <a:t>5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29. </a:t>
            </a:r>
            <a:r>
              <a:rPr lang="cs-CZ" dirty="0"/>
              <a:t>5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06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8000" dirty="0" smtClean="0"/>
              <a:t>Pardubický kraj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858367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450912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1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35896" y="645333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pic>
        <p:nvPicPr>
          <p:cNvPr id="7186" name="Picture 18" descr="Soubor:Pardubice Region CoA CZ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88640"/>
            <a:ext cx="3408313" cy="4435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8" name="Picture 20" descr="Soubor:Flag of Pardubice Region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7750" y="2924944"/>
            <a:ext cx="5295897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124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http://upload.wikimedia.org/wikipedia/commons/9/93/2004_Pardubicky_kraj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85" y="188639"/>
            <a:ext cx="8798676" cy="5060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5376118"/>
            <a:ext cx="4420056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Poloha: </a:t>
            </a:r>
            <a:r>
              <a:rPr lang="cs-CZ" sz="3200" dirty="0" smtClean="0"/>
              <a:t>východní Čechy</a:t>
            </a:r>
          </a:p>
          <a:p>
            <a:r>
              <a:rPr lang="cs-CZ" sz="3200" b="1" dirty="0" smtClean="0"/>
              <a:t>Krajské město: </a:t>
            </a:r>
            <a:r>
              <a:rPr lang="cs-CZ" sz="3200" dirty="0" smtClean="0"/>
              <a:t>Pardubice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512" y="494116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53522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7452297" cy="535531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Základní údaje:</a:t>
            </a:r>
          </a:p>
          <a:p>
            <a:endParaRPr lang="cs-CZ" sz="3600" dirty="0"/>
          </a:p>
          <a:p>
            <a:r>
              <a:rPr lang="cs-CZ" sz="3600" u="sng" dirty="0" smtClean="0"/>
              <a:t>Rozloha: </a:t>
            </a:r>
            <a:r>
              <a:rPr lang="cs-CZ" sz="3600" dirty="0" smtClean="0"/>
              <a:t> 4 519</a:t>
            </a:r>
            <a:r>
              <a:rPr lang="cs-CZ" sz="3600" dirty="0"/>
              <a:t> </a:t>
            </a:r>
            <a:r>
              <a:rPr lang="cs-CZ" sz="3600" dirty="0" smtClean="0"/>
              <a:t>km²</a:t>
            </a:r>
          </a:p>
          <a:p>
            <a:endParaRPr lang="cs-CZ" sz="3600" dirty="0"/>
          </a:p>
          <a:p>
            <a:r>
              <a:rPr lang="cs-CZ" sz="3600" u="sng" dirty="0" smtClean="0"/>
              <a:t>Počet obyvatel:</a:t>
            </a:r>
            <a:r>
              <a:rPr lang="cs-CZ" sz="3600" dirty="0" smtClean="0"/>
              <a:t> </a:t>
            </a:r>
            <a:r>
              <a:rPr lang="cs-CZ" sz="3600" dirty="0"/>
              <a:t> </a:t>
            </a:r>
            <a:r>
              <a:rPr lang="cs-CZ" sz="3600" dirty="0" smtClean="0"/>
              <a:t>516 411</a:t>
            </a:r>
          </a:p>
          <a:p>
            <a:endParaRPr lang="cs-CZ" sz="3600" dirty="0"/>
          </a:p>
          <a:p>
            <a:r>
              <a:rPr lang="cs-CZ" sz="3600" u="sng" dirty="0" smtClean="0"/>
              <a:t>Hustota zalidnění:</a:t>
            </a:r>
            <a:r>
              <a:rPr lang="cs-CZ" sz="3600" dirty="0" smtClean="0"/>
              <a:t> 114 </a:t>
            </a:r>
            <a:r>
              <a:rPr lang="en-US" sz="3600" dirty="0" err="1" smtClean="0"/>
              <a:t>obyvatel</a:t>
            </a:r>
            <a:r>
              <a:rPr lang="en-US" sz="3600" dirty="0" smtClean="0"/>
              <a:t>/km</a:t>
            </a:r>
            <a:r>
              <a:rPr lang="en-US" sz="3600" baseline="30000" dirty="0" smtClean="0"/>
              <a:t>2</a:t>
            </a:r>
          </a:p>
          <a:p>
            <a:endParaRPr lang="en-US" sz="3600" dirty="0"/>
          </a:p>
          <a:p>
            <a:r>
              <a:rPr lang="en-US" sz="3600" u="sng" dirty="0" err="1" smtClean="0"/>
              <a:t>Nejv</a:t>
            </a:r>
            <a:r>
              <a:rPr lang="cs-CZ" sz="3600" u="sng" dirty="0" err="1" smtClean="0"/>
              <a:t>yšší</a:t>
            </a:r>
            <a:r>
              <a:rPr lang="cs-CZ" sz="3600" u="sng" dirty="0" smtClean="0"/>
              <a:t> bod:</a:t>
            </a:r>
            <a:r>
              <a:rPr lang="cs-CZ" sz="3600" dirty="0" smtClean="0"/>
              <a:t> Králický Sněžník, 1 424 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172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64" name="Picture 20" descr="Soubor:Kralicky-Sneznik-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292" y="120787"/>
            <a:ext cx="5638779" cy="352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260648"/>
            <a:ext cx="1739964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Povrch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276979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Králický Sněžník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Orlické hory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Železné hory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Žďárské vrchy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Polabí (sever)</a:t>
            </a:r>
            <a:endParaRPr lang="cs-CZ" sz="20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3305297" y="362527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241484"/>
            <a:ext cx="2481257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Králický Sněžník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771800" y="65055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pic>
        <p:nvPicPr>
          <p:cNvPr id="6166" name="Picture 22" descr="Soubor:Seč - přehrada, ostrův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291" y="3933962"/>
            <a:ext cx="5638779" cy="2819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801125" y="5661248"/>
            <a:ext cx="2467214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vodní nádrž Seč</a:t>
            </a:r>
          </a:p>
        </p:txBody>
      </p:sp>
    </p:spTree>
    <p:extLst>
      <p:ext uri="{BB962C8B-B14F-4D97-AF65-F5344CB8AC3E}">
        <p14:creationId xmlns:p14="http://schemas.microsoft.com/office/powerpoint/2010/main" val="2631283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 animBg="1"/>
      <p:bldP spid="10" grpId="0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028056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Vodstvo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8064896" cy="12003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600" b="1" u="sng" dirty="0"/>
              <a:t>ř</a:t>
            </a:r>
            <a:r>
              <a:rPr lang="cs-CZ" sz="3600" b="1" u="sng" dirty="0" smtClean="0"/>
              <a:t>eky:</a:t>
            </a:r>
          </a:p>
          <a:p>
            <a:r>
              <a:rPr lang="cs-CZ" sz="3600" dirty="0" smtClean="0"/>
              <a:t>Labe, Chrudimka, Svitava,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001041" y="628957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6</a:t>
            </a:r>
          </a:p>
        </p:txBody>
      </p:sp>
      <p:pic>
        <p:nvPicPr>
          <p:cNvPr id="8200" name="Picture 8" descr="Soubor:Mouth of Chrudimka into Elb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384884"/>
            <a:ext cx="5616624" cy="4212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201943" y="6334780"/>
            <a:ext cx="5900846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soutok Chrudimky a Labe v Pardubicích</a:t>
            </a:r>
          </a:p>
        </p:txBody>
      </p:sp>
    </p:spTree>
    <p:extLst>
      <p:ext uri="{BB962C8B-B14F-4D97-AF65-F5344CB8AC3E}">
        <p14:creationId xmlns:p14="http://schemas.microsoft.com/office/powerpoint/2010/main" val="352301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615763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Města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2523640" cy="206210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Pardubice</a:t>
            </a:r>
          </a:p>
          <a:p>
            <a:r>
              <a:rPr lang="cs-CZ" sz="3200" dirty="0" smtClean="0"/>
              <a:t>Chrudim</a:t>
            </a:r>
          </a:p>
          <a:p>
            <a:r>
              <a:rPr lang="cs-CZ" sz="3200" dirty="0" smtClean="0"/>
              <a:t>Ústí nad Orlicí</a:t>
            </a:r>
          </a:p>
          <a:p>
            <a:r>
              <a:rPr lang="cs-CZ" sz="3200" dirty="0" smtClean="0"/>
              <a:t>Svitavy</a:t>
            </a:r>
          </a:p>
        </p:txBody>
      </p:sp>
      <p:sp>
        <p:nvSpPr>
          <p:cNvPr id="4" name="Obdélník 3"/>
          <p:cNvSpPr/>
          <p:nvPr/>
        </p:nvSpPr>
        <p:spPr>
          <a:xfrm>
            <a:off x="8521806" y="3769295"/>
            <a:ext cx="658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7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4633374" y="6453336"/>
            <a:ext cx="658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8</a:t>
            </a:r>
            <a:endParaRPr lang="cs-CZ" sz="1400" dirty="0"/>
          </a:p>
        </p:txBody>
      </p:sp>
      <p:pic>
        <p:nvPicPr>
          <p:cNvPr id="2064" name="Picture 16" descr="File:Pardubice district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087" y="0"/>
            <a:ext cx="4621101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Soubor:Kunětická Hora from air M1 -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27" y="3723874"/>
            <a:ext cx="4542981" cy="3026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88024" y="5724545"/>
            <a:ext cx="2664576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Kunětická hora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8055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260648"/>
            <a:ext cx="201080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Průmysl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1124744"/>
            <a:ext cx="2334165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chemický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s</a:t>
            </a:r>
            <a:r>
              <a:rPr lang="cs-CZ" sz="2800" dirty="0" smtClean="0"/>
              <a:t>trojírenský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textilní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kožedělný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9512" y="3501008"/>
            <a:ext cx="2947795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Zemědělství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7291" y="4581128"/>
            <a:ext cx="309123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/>
              <a:t>o</a:t>
            </a:r>
            <a:r>
              <a:rPr lang="cs-CZ" sz="2800" dirty="0" smtClean="0"/>
              <a:t>bilniny,  kukuřice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ř</a:t>
            </a:r>
            <a:r>
              <a:rPr lang="cs-CZ" sz="2800" dirty="0" smtClean="0"/>
              <a:t>epka olejka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skot, prasata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8521806" y="4417367"/>
            <a:ext cx="658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9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32525" y="4633972"/>
            <a:ext cx="1299715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Paramo</a:t>
            </a:r>
            <a:endParaRPr lang="cs-CZ" sz="2000" dirty="0"/>
          </a:p>
        </p:txBody>
      </p:sp>
      <p:pic>
        <p:nvPicPr>
          <p:cNvPr id="5136" name="Picture 16" descr="Soubor:Paramo Pardubice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5758" y="28430"/>
            <a:ext cx="5878242" cy="440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6083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/>
      <p:bldP spid="22" grpId="0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71601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Turistická místa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467544" y="6525344"/>
            <a:ext cx="75007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10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0152" y="312625"/>
            <a:ext cx="2724015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zámek Litomyšl</a:t>
            </a:r>
            <a:endParaRPr lang="cs-CZ" sz="3200" dirty="0"/>
          </a:p>
        </p:txBody>
      </p:sp>
      <p:pic>
        <p:nvPicPr>
          <p:cNvPr id="11276" name="Picture 12" descr="Soubor:Litomyšl, Schlos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44" y="1072481"/>
            <a:ext cx="8153812" cy="545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069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02" name="Picture 14" descr="Soubor:Pardubice CZ Zelena bra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57195"/>
            <a:ext cx="4855724" cy="6474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16632"/>
            <a:ext cx="371601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Turistická místa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1568387" y="6453336"/>
            <a:ext cx="77136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Obr: 11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3629" y="5652537"/>
            <a:ext cx="1842107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Pardubice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3948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005" y="275875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8480207" cy="16850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900" dirty="0"/>
              <a:t>URBAN, Tomáš. </a:t>
            </a:r>
            <a:r>
              <a:rPr lang="cs-CZ" sz="900" i="1" dirty="0"/>
              <a:t>Wikipedia.org</a:t>
            </a:r>
            <a:r>
              <a:rPr lang="cs-CZ" sz="900" dirty="0"/>
              <a:t> [online]. [cit. 25.5.2013]. Dostupný na WWW: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cs.wikipedia.org/wiki/Soubor:Pardubice_Region_CoA_CZ.svg</a:t>
            </a:r>
            <a:endParaRPr lang="cs-CZ" sz="900" dirty="0" smtClean="0"/>
          </a:p>
          <a:p>
            <a:r>
              <a:rPr lang="cs-CZ" sz="1050" dirty="0" smtClean="0"/>
              <a:t>Obr. 2: </a:t>
            </a:r>
            <a:r>
              <a:rPr lang="cs-CZ" sz="900" dirty="0"/>
              <a:t>URBAN, Tomáš. </a:t>
            </a:r>
            <a:r>
              <a:rPr lang="cs-CZ" sz="900" i="1" dirty="0"/>
              <a:t>Wikipedia.org</a:t>
            </a:r>
            <a:r>
              <a:rPr lang="cs-CZ" sz="900" dirty="0"/>
              <a:t> [online]. [cit. 25.5.2013]. Dostupný na WWW: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cs.wikipedia.org/wiki/Soubor:Flag_of_Pardubice_Region.svg</a:t>
            </a:r>
            <a:endParaRPr lang="cs-CZ" sz="900" dirty="0" smtClean="0"/>
          </a:p>
          <a:p>
            <a:r>
              <a:rPr lang="cs-CZ" sz="1050" dirty="0" smtClean="0"/>
              <a:t>Obr. 3: </a:t>
            </a:r>
            <a:r>
              <a:rPr lang="cs-CZ" sz="900" dirty="0" smtClean="0"/>
              <a:t>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25.5.2013]. Dostupný na WWW: </a:t>
            </a:r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cs.wikipedia.org/wiki/Soubor:2004_Pardubicky_kraj.PNG</a:t>
            </a:r>
            <a:endParaRPr lang="cs-CZ" sz="900" dirty="0" smtClean="0"/>
          </a:p>
          <a:p>
            <a:r>
              <a:rPr lang="cs-CZ" sz="900" dirty="0" smtClean="0"/>
              <a:t>Obr. 4: </a:t>
            </a:r>
            <a:r>
              <a:rPr lang="cs-CZ" sz="900" dirty="0"/>
              <a:t>STRÁNSKÝ, Marek. </a:t>
            </a:r>
            <a:r>
              <a:rPr lang="cs-CZ" sz="900" i="1" dirty="0"/>
              <a:t>Wikipedia.org</a:t>
            </a:r>
            <a:r>
              <a:rPr lang="cs-CZ" sz="900" dirty="0"/>
              <a:t> [online]. [cit. 25.5.2013]. Dostupný na WWW: </a:t>
            </a:r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cs.wikipedia.org/wiki/Soubor:Kralicky-Sneznik-04.jpg</a:t>
            </a:r>
            <a:endParaRPr lang="cs-CZ" sz="900" dirty="0" smtClean="0"/>
          </a:p>
          <a:p>
            <a:r>
              <a:rPr lang="cs-CZ" sz="900" dirty="0" smtClean="0"/>
              <a:t>Obr. 5: </a:t>
            </a:r>
            <a:r>
              <a:rPr lang="cs-CZ" sz="900" dirty="0"/>
              <a:t>HORNÍK, Roman. </a:t>
            </a:r>
            <a:r>
              <a:rPr lang="cs-CZ" sz="900" i="1" dirty="0"/>
              <a:t>Wikipedia.org</a:t>
            </a:r>
            <a:r>
              <a:rPr lang="cs-CZ" sz="900" dirty="0"/>
              <a:t> [online]. [cit. 25.5.2013]. Dostupný na WWW: </a:t>
            </a:r>
            <a:r>
              <a:rPr lang="cs-CZ" sz="900" dirty="0">
                <a:hlinkClick r:id="rId6"/>
              </a:rPr>
              <a:t>http://cs.wikipedia.org/wiki/Soubor:Se%C4%8D_-_p%C5%99ehrada,_</a:t>
            </a:r>
            <a:r>
              <a:rPr lang="cs-CZ" sz="900" dirty="0" smtClean="0">
                <a:hlinkClick r:id="rId6"/>
              </a:rPr>
              <a:t>ostr%C5%AFvek.jpg</a:t>
            </a:r>
            <a:endParaRPr lang="cs-CZ" sz="900" dirty="0" smtClean="0"/>
          </a:p>
          <a:p>
            <a:r>
              <a:rPr lang="cs-CZ" sz="900" dirty="0" smtClean="0"/>
              <a:t>Obr. 6: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25.5.2013]. Dostupný na WWW: </a:t>
            </a:r>
            <a:r>
              <a:rPr lang="cs-CZ" sz="900" dirty="0">
                <a:hlinkClick r:id="rId7"/>
              </a:rPr>
              <a:t>http://</a:t>
            </a:r>
            <a:r>
              <a:rPr lang="cs-CZ" sz="900" dirty="0" smtClean="0">
                <a:hlinkClick r:id="rId7"/>
              </a:rPr>
              <a:t>cs.wikipedia.org/wiki/Soubor:Mouth_of_Chrudimka_into_Elbe.jpg</a:t>
            </a:r>
            <a:endParaRPr lang="cs-CZ" sz="900" dirty="0" smtClean="0"/>
          </a:p>
          <a:p>
            <a:r>
              <a:rPr lang="cs-CZ" sz="900" dirty="0" smtClean="0"/>
              <a:t>Obr. 7: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25.5.2013]. Dostupný na WWW: </a:t>
            </a:r>
            <a:r>
              <a:rPr lang="cs-CZ" sz="900" dirty="0">
                <a:hlinkClick r:id="rId8"/>
              </a:rPr>
              <a:t>http://</a:t>
            </a:r>
            <a:r>
              <a:rPr lang="cs-CZ" sz="900" dirty="0" smtClean="0">
                <a:hlinkClick r:id="rId8"/>
              </a:rPr>
              <a:t>en.wikipedia.org/wiki/File:Pardubice_districts.png</a:t>
            </a:r>
            <a:endParaRPr lang="cs-CZ" sz="900" dirty="0" smtClean="0"/>
          </a:p>
          <a:p>
            <a:r>
              <a:rPr lang="cs-CZ" sz="900" dirty="0" smtClean="0"/>
              <a:t>Obr. 8: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25.5.2013]. Dostupný na WWW: </a:t>
            </a:r>
            <a:r>
              <a:rPr lang="cs-CZ" sz="900" dirty="0">
                <a:hlinkClick r:id="rId9"/>
              </a:rPr>
              <a:t>http://cs.wikipedia.org/wiki/Soubor:Kun%C4%9Btick%C3%A1_Hora_from_air_M1_-</a:t>
            </a:r>
            <a:r>
              <a:rPr lang="cs-CZ" sz="900" dirty="0" smtClean="0">
                <a:hlinkClick r:id="rId9"/>
              </a:rPr>
              <a:t>3.jpg</a:t>
            </a:r>
            <a:endParaRPr lang="cs-CZ" sz="900" dirty="0" smtClean="0"/>
          </a:p>
          <a:p>
            <a:r>
              <a:rPr lang="cs-CZ" sz="900" dirty="0" smtClean="0"/>
              <a:t>Obr. 9: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25.5.2013]. Dostupný na WWW: </a:t>
            </a:r>
            <a:r>
              <a:rPr lang="cs-CZ" sz="900" dirty="0">
                <a:hlinkClick r:id="rId10"/>
              </a:rPr>
              <a:t>http://</a:t>
            </a:r>
            <a:r>
              <a:rPr lang="cs-CZ" sz="900" dirty="0" smtClean="0">
                <a:hlinkClick r:id="rId10"/>
              </a:rPr>
              <a:t>cs.wikipedia.org/wiki/Soubor:Paramo_Pardubice_1.JPG</a:t>
            </a:r>
            <a:endParaRPr lang="cs-CZ" sz="900" dirty="0" smtClean="0"/>
          </a:p>
          <a:p>
            <a:r>
              <a:rPr lang="cs-CZ" sz="900" dirty="0" smtClean="0"/>
              <a:t>Obr.10:</a:t>
            </a:r>
            <a:r>
              <a:rPr lang="cs-CZ" sz="900" dirty="0"/>
              <a:t>HALBE, </a:t>
            </a:r>
            <a:r>
              <a:rPr lang="cs-CZ" sz="900" dirty="0" err="1"/>
              <a:t>Christof</a:t>
            </a:r>
            <a:r>
              <a:rPr lang="cs-CZ" sz="900" dirty="0"/>
              <a:t>. </a:t>
            </a:r>
            <a:r>
              <a:rPr lang="cs-CZ" sz="900" i="1" dirty="0"/>
              <a:t>Wikipedia.org</a:t>
            </a:r>
            <a:r>
              <a:rPr lang="cs-CZ" sz="900" dirty="0"/>
              <a:t> [online]. [cit. 25.5.2013]. Dostupný na WWW: </a:t>
            </a:r>
            <a:r>
              <a:rPr lang="cs-CZ" sz="900" dirty="0">
                <a:hlinkClick r:id="rId11"/>
              </a:rPr>
              <a:t>http://cs.wikipedia.org/wiki/Soubor:Litomy%C5%A1l,_</a:t>
            </a:r>
            <a:r>
              <a:rPr lang="cs-CZ" sz="900" dirty="0" smtClean="0">
                <a:hlinkClick r:id="rId11"/>
              </a:rPr>
              <a:t>Schloss.jpg</a:t>
            </a:r>
            <a:endParaRPr lang="cs-CZ" sz="900" dirty="0" smtClean="0"/>
          </a:p>
          <a:p>
            <a:r>
              <a:rPr lang="cs-CZ" sz="900" dirty="0" smtClean="0"/>
              <a:t>Obr. 11: </a:t>
            </a:r>
            <a:r>
              <a:rPr lang="cs-CZ" sz="900" dirty="0"/>
              <a:t>MIAOW, </a:t>
            </a:r>
            <a:r>
              <a:rPr lang="cs-CZ" sz="900" dirty="0" err="1"/>
              <a:t>Miaow</a:t>
            </a:r>
            <a:r>
              <a:rPr lang="cs-CZ" sz="900" dirty="0"/>
              <a:t>. </a:t>
            </a:r>
            <a:r>
              <a:rPr lang="cs-CZ" sz="900" i="1" dirty="0"/>
              <a:t>Wikipedia.org</a:t>
            </a:r>
            <a:r>
              <a:rPr lang="cs-CZ" sz="900" dirty="0"/>
              <a:t> [online]. [cit. 25.5.2013]. Dostupný na WWW: http://cs.wikipedia.org/wiki/Soubor:Pardubice_CZ_Zelena_brana.JPG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142066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692</TotalTime>
  <Words>231</Words>
  <Application>Microsoft Office PowerPoint</Application>
  <PresentationFormat>Předvádění na obrazovce (4:3)</PresentationFormat>
  <Paragraphs>93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Pardubický kraj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</dc:title>
  <dc:creator>LukášD</dc:creator>
  <cp:lastModifiedBy>verča</cp:lastModifiedBy>
  <cp:revision>52</cp:revision>
  <dcterms:created xsi:type="dcterms:W3CDTF">2013-05-25T08:50:35Z</dcterms:created>
  <dcterms:modified xsi:type="dcterms:W3CDTF">2013-05-25T19:30:42Z</dcterms:modified>
</cp:coreProperties>
</file>