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VY_32_INOVACE_03 4Š </a:t>
          </a:r>
          <a:r>
            <a:rPr lang="cs-CZ" sz="2000" baseline="0" dirty="0" err="1" smtClean="0"/>
            <a:t>Postřehovka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</a:t>
          </a:r>
          <a:r>
            <a:rPr lang="cs-CZ" sz="2000" dirty="0" smtClean="0"/>
            <a:t>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Helena Špinarová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Matematika a její aplikace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CZ.1.07/1.4.00/21.0305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1337" custLinFactNeighborY="-3938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229" custLinFactNeighborY="1162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C20B6C8-6F9E-4AE9-B09B-56BE3626673C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9CAF943-9E38-4CEC-AAED-C27C6693245A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8F7679F-C80C-4B2F-93E2-44CA97E24532}" type="presOf" srcId="{4C35D32F-0EAB-4CD7-82EE-45574DC2A586}" destId="{890E4F0B-2866-4A3F-A3C7-2A14B1797930}" srcOrd="1" destOrd="0" presId="urn:microsoft.com/office/officeart/2005/8/layout/target3"/>
    <dgm:cxn modelId="{958C8592-DFF8-4D1A-8273-2F492B87B2E1}" type="presOf" srcId="{D1D4F407-5343-4D3F-B5B9-D407B03CAEB4}" destId="{D005CE8C-CC26-4C3E-AC11-E15060ECD759}" srcOrd="0" destOrd="0" presId="urn:microsoft.com/office/officeart/2005/8/layout/target3"/>
    <dgm:cxn modelId="{162F0297-B6C2-4D8B-8EAF-1BF44EB8A2C5}" type="presOf" srcId="{D8197B8C-B260-4A16-BDF4-0947B075E274}" destId="{5A5FFA88-C948-4069-8E93-59FA12366E83}" srcOrd="1" destOrd="0" presId="urn:microsoft.com/office/officeart/2005/8/layout/target3"/>
    <dgm:cxn modelId="{E3EC24A1-F646-4CBB-A279-364295B72C21}" type="presOf" srcId="{D8197B8C-B260-4A16-BDF4-0947B075E274}" destId="{25B08C86-7E15-44DC-BE7F-FFB55DD49D12}" srcOrd="0" destOrd="0" presId="urn:microsoft.com/office/officeart/2005/8/layout/target3"/>
    <dgm:cxn modelId="{BB0E9333-6FD2-4997-9ADD-BFB7545A1FC2}" type="presOf" srcId="{B651F6E3-6281-48DB-9319-2AEAFDAE7572}" destId="{6BB5E863-4638-4E1D-BFDE-399D028AC4ED}" srcOrd="1" destOrd="0" presId="urn:microsoft.com/office/officeart/2005/8/layout/target3"/>
    <dgm:cxn modelId="{7D9720C7-523C-4BBE-A5CC-7F2686CF9598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C805966-BCB6-49D5-B864-03D7CFAC05C1}" type="presOf" srcId="{757F3AB3-0718-4624-B441-E567A8F0AB56}" destId="{333A1088-737F-45CB-B68E-254E46348037}" srcOrd="0" destOrd="0" presId="urn:microsoft.com/office/officeart/2005/8/layout/target3"/>
    <dgm:cxn modelId="{A8DF8F06-1228-41C2-92EE-C2343BB53569}" type="presOf" srcId="{D1D4F407-5343-4D3F-B5B9-D407B03CAEB4}" destId="{AED2198E-93D5-4001-81B4-73124B309672}" srcOrd="1" destOrd="0" presId="urn:microsoft.com/office/officeart/2005/8/layout/target3"/>
    <dgm:cxn modelId="{18B320B8-BF4D-425E-BA90-E509AB3577A5}" type="presOf" srcId="{D1B46980-6531-4606-95E6-44980827E919}" destId="{6140AFEC-043D-4C43-A2F9-D0F5331DF3A3}" srcOrd="0" destOrd="0" presId="urn:microsoft.com/office/officeart/2005/8/layout/target3"/>
    <dgm:cxn modelId="{A6C48A2E-055A-4F5D-B86C-834267584B03}" type="presParOf" srcId="{333A1088-737F-45CB-B68E-254E46348037}" destId="{F5ABB229-8D3B-4694-996A-96F23CF14429}" srcOrd="0" destOrd="0" presId="urn:microsoft.com/office/officeart/2005/8/layout/target3"/>
    <dgm:cxn modelId="{C81F7734-EA48-4C5D-BA18-7FCEEEA85C86}" type="presParOf" srcId="{333A1088-737F-45CB-B68E-254E46348037}" destId="{F41139FD-01EE-4571-8B17-4FB00FC51163}" srcOrd="1" destOrd="0" presId="urn:microsoft.com/office/officeart/2005/8/layout/target3"/>
    <dgm:cxn modelId="{72AACC57-531F-494A-BB3A-F0D7BFA5D909}" type="presParOf" srcId="{333A1088-737F-45CB-B68E-254E46348037}" destId="{D005CE8C-CC26-4C3E-AC11-E15060ECD759}" srcOrd="2" destOrd="0" presId="urn:microsoft.com/office/officeart/2005/8/layout/target3"/>
    <dgm:cxn modelId="{E4CA1037-E19C-4A7C-BDDB-CAA2BDFB267C}" type="presParOf" srcId="{333A1088-737F-45CB-B68E-254E46348037}" destId="{2C702D82-9B77-49B7-9568-BB8EB47C3372}" srcOrd="3" destOrd="0" presId="urn:microsoft.com/office/officeart/2005/8/layout/target3"/>
    <dgm:cxn modelId="{C84607C8-B9C9-480F-BFC9-98E26E9BA8C2}" type="presParOf" srcId="{333A1088-737F-45CB-B68E-254E46348037}" destId="{A52A0455-90FF-4808-ABD0-F02540D31D5A}" srcOrd="4" destOrd="0" presId="urn:microsoft.com/office/officeart/2005/8/layout/target3"/>
    <dgm:cxn modelId="{DC9D93A0-743B-40BB-A73A-7E141E07FD51}" type="presParOf" srcId="{333A1088-737F-45CB-B68E-254E46348037}" destId="{6140AFEC-043D-4C43-A2F9-D0F5331DF3A3}" srcOrd="5" destOrd="0" presId="urn:microsoft.com/office/officeart/2005/8/layout/target3"/>
    <dgm:cxn modelId="{E1C74620-9567-4FE8-BC03-B866F7ACD84A}" type="presParOf" srcId="{333A1088-737F-45CB-B68E-254E46348037}" destId="{9358AC05-5D7D-4327-9F80-1AD486AEA664}" srcOrd="6" destOrd="0" presId="urn:microsoft.com/office/officeart/2005/8/layout/target3"/>
    <dgm:cxn modelId="{33B7B76F-EDC4-4892-9798-F621B27E2C5B}" type="presParOf" srcId="{333A1088-737F-45CB-B68E-254E46348037}" destId="{313FC574-E1CD-4FB4-B054-0B805CE0447D}" srcOrd="7" destOrd="0" presId="urn:microsoft.com/office/officeart/2005/8/layout/target3"/>
    <dgm:cxn modelId="{40C4682C-2565-49E1-8F0D-A8ADE3C028B9}" type="presParOf" srcId="{333A1088-737F-45CB-B68E-254E46348037}" destId="{619D679B-A015-4ECF-8348-D1034C574F40}" srcOrd="8" destOrd="0" presId="urn:microsoft.com/office/officeart/2005/8/layout/target3"/>
    <dgm:cxn modelId="{4830D0AD-ACDE-4187-ADC8-2D4FE033F9FF}" type="presParOf" srcId="{333A1088-737F-45CB-B68E-254E46348037}" destId="{322283A8-4A27-4CDA-BAE3-F381106A9174}" srcOrd="9" destOrd="0" presId="urn:microsoft.com/office/officeart/2005/8/layout/target3"/>
    <dgm:cxn modelId="{CE7FC537-3480-482E-B691-A0CECE04664A}" type="presParOf" srcId="{333A1088-737F-45CB-B68E-254E46348037}" destId="{FFC9F71D-1B4F-4AD9-A4A6-86ADEFC8AF5C}" srcOrd="10" destOrd="0" presId="urn:microsoft.com/office/officeart/2005/8/layout/target3"/>
    <dgm:cxn modelId="{FAD17AA4-261A-47C8-AD1D-E8F0B69746BF}" type="presParOf" srcId="{333A1088-737F-45CB-B68E-254E46348037}" destId="{25B08C86-7E15-44DC-BE7F-FFB55DD49D12}" srcOrd="11" destOrd="0" presId="urn:microsoft.com/office/officeart/2005/8/layout/target3"/>
    <dgm:cxn modelId="{6157F3B1-6036-4706-AD1E-9253142F4DA6}" type="presParOf" srcId="{333A1088-737F-45CB-B68E-254E46348037}" destId="{76644BE8-9D7C-4C09-B250-3D10AF48CBB7}" srcOrd="12" destOrd="0" presId="urn:microsoft.com/office/officeart/2005/8/layout/target3"/>
    <dgm:cxn modelId="{38598DFA-EDC0-44B9-8F4B-C174A62B14EF}" type="presParOf" srcId="{333A1088-737F-45CB-B68E-254E46348037}" destId="{EE85B701-7295-41C0-BA7A-34D3756A2AE6}" srcOrd="13" destOrd="0" presId="urn:microsoft.com/office/officeart/2005/8/layout/target3"/>
    <dgm:cxn modelId="{25821F86-BCBE-4A42-9AE4-840836E2B38B}" type="presParOf" srcId="{333A1088-737F-45CB-B68E-254E46348037}" destId="{8BEBB6EC-1DAA-4CAC-8A25-BC0FCBD5DBD5}" srcOrd="14" destOrd="0" presId="urn:microsoft.com/office/officeart/2005/8/layout/target3"/>
    <dgm:cxn modelId="{EFDBADD8-7C45-45BC-98DD-88A3F2DBC893}" type="presParOf" srcId="{333A1088-737F-45CB-B68E-254E46348037}" destId="{AED2198E-93D5-4001-81B4-73124B309672}" srcOrd="15" destOrd="0" presId="urn:microsoft.com/office/officeart/2005/8/layout/target3"/>
    <dgm:cxn modelId="{C0BE2258-F287-4F49-837A-210030426094}" type="presParOf" srcId="{333A1088-737F-45CB-B68E-254E46348037}" destId="{2BE915AB-18AA-4053-B92C-3BFC9ED204BB}" srcOrd="16" destOrd="0" presId="urn:microsoft.com/office/officeart/2005/8/layout/target3"/>
    <dgm:cxn modelId="{3BDA6B15-087A-4F65-AE41-E3D462C1F700}" type="presParOf" srcId="{333A1088-737F-45CB-B68E-254E46348037}" destId="{6BB5E863-4638-4E1D-BFDE-399D028AC4ED}" srcOrd="17" destOrd="0" presId="urn:microsoft.com/office/officeart/2005/8/layout/target3"/>
    <dgm:cxn modelId="{75D2A524-3A29-41CC-8C85-7A1A9BE45819}" type="presParOf" srcId="{333A1088-737F-45CB-B68E-254E46348037}" destId="{5A5FFA88-C948-4069-8E93-59FA12366E83}" srcOrd="18" destOrd="0" presId="urn:microsoft.com/office/officeart/2005/8/layout/target3"/>
    <dgm:cxn modelId="{A46C81D0-8DFD-4B6B-B9C5-615D5FCAB6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</a:t>
          </a:r>
          <a:r>
            <a:rPr lang="cs-CZ" sz="1800" kern="1200" dirty="0" smtClean="0"/>
            <a:t>Zvole, okr. Praha - západ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2837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Helena Špinarová</a:t>
          </a:r>
          <a:endParaRPr lang="cs-CZ" sz="2000" kern="1200" dirty="0"/>
        </a:p>
      </dsp:txBody>
      <dsp:txXfrm>
        <a:off x="1273857" y="32837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32439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VY_32_INOVACE_03 4Š </a:t>
          </a:r>
          <a:r>
            <a:rPr lang="cs-CZ" sz="2000" kern="1200" baseline="0" dirty="0" err="1" smtClean="0"/>
            <a:t>Postřehovka</a:t>
          </a:r>
          <a:endParaRPr lang="cs-CZ" sz="2000" kern="1200" dirty="0"/>
        </a:p>
      </dsp:txBody>
      <dsp:txXfrm>
        <a:off x="1273857" y="832439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Matematika a její aplikace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CZ.1.07/1.4.00/21.0305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4994E7D-6FBD-46F8-907D-DFF479B8779C}" type="datetimeFigureOut">
              <a:rPr lang="cs-CZ" smtClean="0"/>
              <a:t>4.1.2012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1D3CF1D-75FA-4339-B3F2-BFC8B92679D1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11" Type="http://schemas.openxmlformats.org/officeDocument/2006/relationships/image" Target="../media/image17.jpeg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11" Type="http://schemas.openxmlformats.org/officeDocument/2006/relationships/image" Target="../media/image17.jpeg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staci.cz/files/simpsnovi.png" TargetMode="External"/><Relationship Id="rId2" Type="http://schemas.openxmlformats.org/officeDocument/2006/relationships/hyperlink" Target="http://old.megahracky.cz/admin/photo/1292796686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iki.rvp.cz/@api/deki/files/15563/=Zv%C3%AD%C5%99%C3%A1tka.jpg?size=webvie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55842225"/>
              </p:ext>
            </p:extLst>
          </p:nvPr>
        </p:nvGraphicFramePr>
        <p:xfrm>
          <a:off x="907021" y="65234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221088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Připravte si papír a tužku a pozorně sledujte obrázky. Po skončení časového limitu napište odpověď na otázky. Za každou správnou odpověď získáváte 1 bod.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Máte na to 15 sekund.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00108"/>
            <a:ext cx="7786742" cy="538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00108"/>
            <a:ext cx="7000924" cy="685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1. Kolik je na obrázku zcela oranžových ryb?    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43824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Zapište odpovědi: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85720" y="1643050"/>
            <a:ext cx="5400684" cy="68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Kolik je na obrázku želv?   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429520" y="928670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jedna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29520" y="1571612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jedna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85720" y="2357430"/>
            <a:ext cx="5400684" cy="68579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/>
              <a:t>3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Plave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víc ryb doprava nebo doleva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   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358082" y="2357430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doleva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285720" y="3071810"/>
            <a:ext cx="5400684" cy="68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Kolik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je na obrázku savců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   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286644" y="3071810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dva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357158" y="3786190"/>
            <a:ext cx="6072230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/>
              <a:t>5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Jakou barvu má </a:t>
            </a: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kvě</a:t>
            </a:r>
            <a:r>
              <a:rPr lang="cs-CZ" sz="2800" dirty="0"/>
              <a:t>t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korálu v pravém dolním rohu obrázku?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643702" y="3857628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oranžovou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357158" y="4857760"/>
            <a:ext cx="6072230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Kolikrát více je černě pruhovaných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rybiček než oranžově pruhovaných?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643702" y="4929198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řikrát více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2547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Ještě jednou si můžete odpovědi ověřit na obrázku.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00108"/>
            <a:ext cx="7786742" cy="538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Najděte 6 rozdílů. Máte na to 45 sekund.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421484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 descr="lisa změna.bmp"/>
          <p:cNvPicPr>
            <a:picLocks noChangeAspect="1"/>
          </p:cNvPicPr>
          <p:nvPr/>
        </p:nvPicPr>
        <p:blipFill>
          <a:blip r:embed="rId3"/>
          <a:srcRect r="18359"/>
          <a:stretch>
            <a:fillRect/>
          </a:stretch>
        </p:blipFill>
        <p:spPr>
          <a:xfrm>
            <a:off x="4643438" y="1285860"/>
            <a:ext cx="4182589" cy="5286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4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00298" y="428604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6 rozdílů: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1357298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1. Líza má jinak barevné oči.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034" y="2143116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2</a:t>
            </a:r>
            <a:r>
              <a:rPr lang="cs-CZ" sz="3200" dirty="0" smtClean="0"/>
              <a:t>. Líza má jinak zastřižené šaty.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0100" y="2928934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3. </a:t>
            </a:r>
            <a:r>
              <a:rPr lang="cs-CZ" sz="3200" dirty="0" err="1" smtClean="0"/>
              <a:t>Marge</a:t>
            </a:r>
            <a:r>
              <a:rPr lang="cs-CZ" sz="3200" dirty="0" smtClean="0"/>
              <a:t> má ve vlasech mašli.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57224" y="3643314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4. Líza má více řas.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4357694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5</a:t>
            </a:r>
            <a:r>
              <a:rPr lang="cs-CZ" sz="3200" dirty="0" smtClean="0"/>
              <a:t>. </a:t>
            </a:r>
            <a:r>
              <a:rPr lang="cs-CZ" sz="3200" dirty="0" err="1" smtClean="0"/>
              <a:t>Homer</a:t>
            </a:r>
            <a:r>
              <a:rPr lang="cs-CZ" sz="3200" dirty="0" smtClean="0"/>
              <a:t> se na fotce směje.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00100" y="5143512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6</a:t>
            </a:r>
            <a:r>
              <a:rPr lang="cs-CZ" sz="3200" dirty="0" smtClean="0"/>
              <a:t>. Líze chybí dva korálky.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/>
          <a:lstStyle/>
          <a:p>
            <a:r>
              <a:rPr lang="cs-CZ" dirty="0" smtClean="0"/>
              <a:t>Můžete si obrázky znovu porovnat.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421484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 descr="lisa změna.bmp"/>
          <p:cNvPicPr>
            <a:picLocks noChangeAspect="1"/>
          </p:cNvPicPr>
          <p:nvPr/>
        </p:nvPicPr>
        <p:blipFill>
          <a:blip r:embed="rId3"/>
          <a:srcRect r="18359"/>
          <a:stretch>
            <a:fillRect/>
          </a:stretch>
        </p:blipFill>
        <p:spPr>
          <a:xfrm>
            <a:off x="4643438" y="1285860"/>
            <a:ext cx="4182589" cy="5286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260648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Pozorně se podívejte na obrázek. Máte na to opět 15 sekund.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523" y="1214755"/>
            <a:ext cx="4038961" cy="537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64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00108"/>
            <a:ext cx="7000924" cy="685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1. Co je nad kravičkou?    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43824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Zapište odpovědi: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85720" y="1643050"/>
            <a:ext cx="5400684" cy="68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Co je vlevo od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prasátka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   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429520" y="928670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sova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29520" y="1571612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pes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85720" y="2357430"/>
            <a:ext cx="5400684" cy="68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/>
              <a:t>3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Kolik zvířat je uprostřed?   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358082" y="2357430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tři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285720" y="3071810"/>
            <a:ext cx="5400684" cy="9332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Které zvířátko podle obrázku vydává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zvuk UÁ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   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092280" y="3071810"/>
            <a:ext cx="1551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gepard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357158" y="4150015"/>
            <a:ext cx="6072230" cy="65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/>
              <a:t>5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Kolik ptáčků je na obrázku?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643702" y="400506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tři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357158" y="4857760"/>
            <a:ext cx="6072230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A kolik zvířat je na obrázku celkem</a:t>
            </a:r>
            <a:r>
              <a:rPr kumimoji="0" lang="cs-CZ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643702" y="4929198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jedenáct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75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26064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A opět kontrola: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523" y="783868"/>
            <a:ext cx="4362518" cy="580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63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83180" y="332656"/>
            <a:ext cx="7488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Je před vámi poslední úkol. Vidíte 10 obrázků. Snažte se je všechny zapamatovat. Máte na to 10 sekund!</a:t>
            </a:r>
            <a:endParaRPr lang="cs-CZ" sz="2800" dirty="0"/>
          </a:p>
        </p:txBody>
      </p:sp>
      <p:pic>
        <p:nvPicPr>
          <p:cNvPr id="2051" name="Picture 3" descr="C:\Users\Heli\AppData\Local\Microsoft\Windows\Temporary Internet Files\Content.IE5\Q37ZUTVU\MC9002154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49908"/>
            <a:ext cx="1959434" cy="156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eli\AppData\Local\Microsoft\Windows\Temporary Internet Files\Content.IE5\DYU4RJ5O\MP900405250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5" r="45606"/>
          <a:stretch/>
        </p:blipFill>
        <p:spPr bwMode="auto">
          <a:xfrm>
            <a:off x="7236296" y="3317241"/>
            <a:ext cx="1393368" cy="235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730" y="1384173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011" y="1339965"/>
            <a:ext cx="1518001" cy="161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eli\AppData\Local\Microsoft\Windows\Temporary Internet Files\Content.IE5\DYU4RJ5O\MC9002373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49908"/>
            <a:ext cx="2234138" cy="179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Heli\AppData\Local\Microsoft\Windows\Temporary Internet Files\Content.IE5\WYR77MSW\MC90021565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51379"/>
            <a:ext cx="1883121" cy="261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eli\AppData\Local\Microsoft\Windows\Temporary Internet Files\Content.IE5\0VF2Y3SL\MC90010935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66" y="2855126"/>
            <a:ext cx="1532944" cy="134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eli\AppData\Local\Microsoft\Windows\Temporary Internet Files\Content.IE5\P86XPFIC\MC900441738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6" y="3225258"/>
            <a:ext cx="1947664" cy="194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eli\AppData\Local\Microsoft\Windows\Temporary Internet Files\Content.IE5\WYR77MSW\MC9004125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946" y="5206732"/>
            <a:ext cx="2292036" cy="93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eli\AppData\Local\Microsoft\Windows\Temporary Internet Files\Content.IE5\0VF2Y3SL\MP90028975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071" y="4199090"/>
            <a:ext cx="1460748" cy="97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49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500"/>
                            </p:stCondLst>
                            <p:childTnLst>
                              <p:par>
                                <p:cTn id="2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500"/>
                            </p:stCondLst>
                            <p:childTnLst>
                              <p:par>
                                <p:cTn id="5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83180" y="332656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Zapište, co jste si zapamatovali.</a:t>
            </a:r>
          </a:p>
          <a:p>
            <a:pPr algn="ctr"/>
            <a:r>
              <a:rPr lang="cs-CZ" sz="2800" dirty="0" smtClean="0"/>
              <a:t> A teď kontrola:</a:t>
            </a:r>
            <a:endParaRPr lang="cs-CZ" sz="2800" dirty="0"/>
          </a:p>
        </p:txBody>
      </p:sp>
      <p:pic>
        <p:nvPicPr>
          <p:cNvPr id="2051" name="Picture 3" descr="C:\Users\Heli\AppData\Local\Microsoft\Windows\Temporary Internet Files\Content.IE5\Q37ZUTVU\MC9002154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49908"/>
            <a:ext cx="1959434" cy="156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eli\AppData\Local\Microsoft\Windows\Temporary Internet Files\Content.IE5\DYU4RJ5O\MP900405250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5" r="45606"/>
          <a:stretch/>
        </p:blipFill>
        <p:spPr bwMode="auto">
          <a:xfrm>
            <a:off x="7236296" y="3317241"/>
            <a:ext cx="1393368" cy="235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730" y="1384173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011" y="1339965"/>
            <a:ext cx="1518001" cy="161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eli\AppData\Local\Microsoft\Windows\Temporary Internet Files\Content.IE5\DYU4RJ5O\MC9002373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49908"/>
            <a:ext cx="2234138" cy="179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Heli\AppData\Local\Microsoft\Windows\Temporary Internet Files\Content.IE5\WYR77MSW\MC90021565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51379"/>
            <a:ext cx="1883121" cy="261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eli\AppData\Local\Microsoft\Windows\Temporary Internet Files\Content.IE5\0VF2Y3SL\MC90010935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66" y="2855126"/>
            <a:ext cx="1532944" cy="134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eli\AppData\Local\Microsoft\Windows\Temporary Internet Files\Content.IE5\P86XPFIC\MC900441738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6" y="3225258"/>
            <a:ext cx="1947664" cy="194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eli\AppData\Local\Microsoft\Windows\Temporary Internet Files\Content.IE5\WYR77MSW\MC9004125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946" y="5206732"/>
            <a:ext cx="2292036" cy="93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eli\AppData\Local\Microsoft\Windows\Temporary Internet Files\Content.IE5\0VF2Y3SL\MP90028975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071" y="4199090"/>
            <a:ext cx="1460748" cy="97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61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Obrázky použity z:</a:t>
            </a:r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http://old.megahracky.cz/admin/photo/1292796686.jpg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http://www.rostaci.cz/files/simpsnovi.png</a:t>
            </a:r>
            <a:r>
              <a:rPr lang="cs-CZ" sz="1400" dirty="0" smtClean="0"/>
              <a:t>?</a:t>
            </a:r>
          </a:p>
          <a:p>
            <a:pPr>
              <a:buNone/>
            </a:pPr>
            <a:r>
              <a:rPr lang="cs-CZ" sz="1400" dirty="0">
                <a:hlinkClick r:id="rId4"/>
              </a:rPr>
              <a:t>http://wiki.rvp.cz/@api/deki/files/15563/=</a:t>
            </a:r>
            <a:r>
              <a:rPr lang="cs-CZ" sz="1400" dirty="0" smtClean="0">
                <a:hlinkClick r:id="rId4"/>
              </a:rPr>
              <a:t>Zv%C3%AD%C5%99%C3%A1tka.jpg?size=webview</a:t>
            </a:r>
            <a:endParaRPr lang="cs-CZ" sz="1400" dirty="0" smtClean="0"/>
          </a:p>
          <a:p>
            <a:pPr>
              <a:buNone/>
            </a:pPr>
            <a:r>
              <a:rPr lang="cs-CZ" sz="1400" dirty="0"/>
              <a:t>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91</TotalTime>
  <Words>342</Words>
  <Application>Microsoft Office PowerPoint</Application>
  <PresentationFormat>Předvádění na obrazovce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Prezentace aplikace PowerPoint</vt:lpstr>
      <vt:lpstr>Prezentace aplikace PowerPoint</vt:lpstr>
      <vt:lpstr>Máte na to 15 sekund.</vt:lpstr>
      <vt:lpstr>Zapište odpovědi:</vt:lpstr>
      <vt:lpstr>Ještě jednou si můžete odpovědi ověřit na obrázku.</vt:lpstr>
      <vt:lpstr>Najděte 6 rozdílů. Máte na to 45 sekund.</vt:lpstr>
      <vt:lpstr>Prezentace aplikace PowerPoint</vt:lpstr>
      <vt:lpstr>Můžete si obrázky znovu porovnat.</vt:lpstr>
      <vt:lpstr>Prezentace aplikace PowerPoint</vt:lpstr>
      <vt:lpstr>Zapište odpovědi: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Postřehovka</dc:title>
  <dc:creator>Heli</dc:creator>
  <cp:lastModifiedBy>pc</cp:lastModifiedBy>
  <cp:revision>18</cp:revision>
  <dcterms:created xsi:type="dcterms:W3CDTF">2012-01-02T09:38:24Z</dcterms:created>
  <dcterms:modified xsi:type="dcterms:W3CDTF">2012-01-04T09:43:24Z</dcterms:modified>
</cp:coreProperties>
</file>