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78" r:id="rId3"/>
    <p:sldId id="279" r:id="rId4"/>
    <p:sldId id="256" r:id="rId5"/>
    <p:sldId id="280" r:id="rId6"/>
    <p:sldId id="282" r:id="rId7"/>
    <p:sldId id="281" r:id="rId8"/>
    <p:sldId id="283" r:id="rId9"/>
    <p:sldId id="287" r:id="rId10"/>
    <p:sldId id="284" r:id="rId11"/>
    <p:sldId id="28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219F"/>
    <a:srgbClr val="00C0BC"/>
    <a:srgbClr val="00928F"/>
    <a:srgbClr val="00FFFF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59" autoAdjust="0"/>
    <p:restoredTop sz="86380" autoAdjust="0"/>
  </p:normalViewPr>
  <p:slideViewPr>
    <p:cSldViewPr>
      <p:cViewPr varScale="1">
        <p:scale>
          <a:sx n="106" d="100"/>
          <a:sy n="106" d="100"/>
        </p:scale>
        <p:origin x="-7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51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VY_32_INOVACE_53_Čáry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650867"/>
            <a:ext cx="864096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čarách 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(určen pro 2. a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 druhy čar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spojování druhů čar se správným názvem čáry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doplňování čar podle zadání s možností kontroly splnění úkolu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vyplňování geometrických tvarů čarami podle zadání</a:t>
            </a: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/>
        </p:nvSpPr>
        <p:spPr>
          <a:xfrm>
            <a:off x="714348" y="1785926"/>
            <a:ext cx="7772400" cy="1828800"/>
          </a:xfrm>
          <a:prstGeom prst="rect">
            <a:avLst/>
          </a:prstGeom>
        </p:spPr>
        <p:txBody>
          <a:bodyPr vert="horz" lIns="45720" rIns="45720" bIns="45720" anchor="b">
            <a:normAutofit/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45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dirty="0" smtClean="0">
                <a:solidFill>
                  <a:srgbClr val="FFFF00"/>
                </a:solidFill>
              </a:rPr>
              <a:t>ČÁRY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Mrak 12"/>
          <p:cNvSpPr/>
          <p:nvPr/>
        </p:nvSpPr>
        <p:spPr>
          <a:xfrm>
            <a:off x="6072198" y="785794"/>
            <a:ext cx="2714644" cy="1000132"/>
          </a:xfrm>
          <a:prstGeom prst="cloud">
            <a:avLst/>
          </a:prstGeom>
          <a:solidFill>
            <a:schemeClr val="bg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3286116" y="785794"/>
            <a:ext cx="2643206" cy="1000132"/>
          </a:xfrm>
          <a:prstGeom prst="cloud">
            <a:avLst/>
          </a:prstGeom>
          <a:solidFill>
            <a:schemeClr val="bg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500034" y="785794"/>
            <a:ext cx="2500330" cy="1000132"/>
          </a:xfrm>
          <a:prstGeom prst="cloud">
            <a:avLst/>
          </a:prstGeom>
          <a:solidFill>
            <a:schemeClr val="bg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857224" y="1928802"/>
            <a:ext cx="2205625" cy="3581971"/>
          </a:xfrm>
          <a:custGeom>
            <a:avLst/>
            <a:gdLst>
              <a:gd name="connsiteX0" fmla="*/ 100854 w 2330824"/>
              <a:gd name="connsiteY0" fmla="*/ 73959 h 4502524"/>
              <a:gd name="connsiteX1" fmla="*/ 477371 w 2330824"/>
              <a:gd name="connsiteY1" fmla="*/ 584947 h 4502524"/>
              <a:gd name="connsiteX2" fmla="*/ 719418 w 2330824"/>
              <a:gd name="connsiteY2" fmla="*/ 87406 h 4502524"/>
              <a:gd name="connsiteX3" fmla="*/ 1270748 w 2330824"/>
              <a:gd name="connsiteY3" fmla="*/ 1109382 h 4502524"/>
              <a:gd name="connsiteX4" fmla="*/ 316007 w 2330824"/>
              <a:gd name="connsiteY4" fmla="*/ 1660711 h 4502524"/>
              <a:gd name="connsiteX5" fmla="*/ 423583 w 2330824"/>
              <a:gd name="connsiteY5" fmla="*/ 2198594 h 4502524"/>
              <a:gd name="connsiteX6" fmla="*/ 974913 w 2330824"/>
              <a:gd name="connsiteY6" fmla="*/ 2171700 h 4502524"/>
              <a:gd name="connsiteX7" fmla="*/ 504265 w 2330824"/>
              <a:gd name="connsiteY7" fmla="*/ 1136276 h 4502524"/>
              <a:gd name="connsiteX8" fmla="*/ 1701054 w 2330824"/>
              <a:gd name="connsiteY8" fmla="*/ 894229 h 4502524"/>
              <a:gd name="connsiteX9" fmla="*/ 1741395 w 2330824"/>
              <a:gd name="connsiteY9" fmla="*/ 1714500 h 4502524"/>
              <a:gd name="connsiteX10" fmla="*/ 1364877 w 2330824"/>
              <a:gd name="connsiteY10" fmla="*/ 2669241 h 4502524"/>
              <a:gd name="connsiteX11" fmla="*/ 410136 w 2330824"/>
              <a:gd name="connsiteY11" fmla="*/ 2951629 h 4502524"/>
              <a:gd name="connsiteX12" fmla="*/ 463924 w 2330824"/>
              <a:gd name="connsiteY12" fmla="*/ 3704664 h 4502524"/>
              <a:gd name="connsiteX13" fmla="*/ 1136277 w 2330824"/>
              <a:gd name="connsiteY13" fmla="*/ 3758453 h 4502524"/>
              <a:gd name="connsiteX14" fmla="*/ 1822077 w 2330824"/>
              <a:gd name="connsiteY14" fmla="*/ 3368488 h 4502524"/>
              <a:gd name="connsiteX15" fmla="*/ 1795183 w 2330824"/>
              <a:gd name="connsiteY15" fmla="*/ 2911288 h 4502524"/>
              <a:gd name="connsiteX16" fmla="*/ 1445560 w 2330824"/>
              <a:gd name="connsiteY16" fmla="*/ 2817159 h 4502524"/>
              <a:gd name="connsiteX17" fmla="*/ 1284195 w 2330824"/>
              <a:gd name="connsiteY17" fmla="*/ 2991970 h 4502524"/>
              <a:gd name="connsiteX18" fmla="*/ 1284195 w 2330824"/>
              <a:gd name="connsiteY18" fmla="*/ 3166782 h 4502524"/>
              <a:gd name="connsiteX19" fmla="*/ 1499348 w 2330824"/>
              <a:gd name="connsiteY19" fmla="*/ 3328147 h 4502524"/>
              <a:gd name="connsiteX20" fmla="*/ 2117913 w 2330824"/>
              <a:gd name="connsiteY20" fmla="*/ 3355041 h 4502524"/>
              <a:gd name="connsiteX21" fmla="*/ 2292724 w 2330824"/>
              <a:gd name="connsiteY21" fmla="*/ 3529853 h 4502524"/>
              <a:gd name="connsiteX22" fmla="*/ 2225489 w 2330824"/>
              <a:gd name="connsiteY22" fmla="*/ 3852582 h 4502524"/>
              <a:gd name="connsiteX23" fmla="*/ 1660713 w 2330824"/>
              <a:gd name="connsiteY23" fmla="*/ 3946711 h 4502524"/>
              <a:gd name="connsiteX24" fmla="*/ 1042148 w 2330824"/>
              <a:gd name="connsiteY24" fmla="*/ 3328147 h 4502524"/>
              <a:gd name="connsiteX25" fmla="*/ 732865 w 2330824"/>
              <a:gd name="connsiteY25" fmla="*/ 3126441 h 4502524"/>
              <a:gd name="connsiteX26" fmla="*/ 477371 w 2330824"/>
              <a:gd name="connsiteY26" fmla="*/ 3166782 h 4502524"/>
              <a:gd name="connsiteX27" fmla="*/ 410136 w 2330824"/>
              <a:gd name="connsiteY27" fmla="*/ 3395382 h 4502524"/>
              <a:gd name="connsiteX28" fmla="*/ 611842 w 2330824"/>
              <a:gd name="connsiteY28" fmla="*/ 3946711 h 4502524"/>
              <a:gd name="connsiteX29" fmla="*/ 584948 w 2330824"/>
              <a:gd name="connsiteY29" fmla="*/ 4255994 h 4502524"/>
              <a:gd name="connsiteX30" fmla="*/ 450477 w 2330824"/>
              <a:gd name="connsiteY30" fmla="*/ 4471147 h 4502524"/>
              <a:gd name="connsiteX31" fmla="*/ 168089 w 2330824"/>
              <a:gd name="connsiteY31" fmla="*/ 4444253 h 4502524"/>
              <a:gd name="connsiteX32" fmla="*/ 33618 w 2330824"/>
              <a:gd name="connsiteY32" fmla="*/ 4336676 h 4502524"/>
              <a:gd name="connsiteX33" fmla="*/ 6724 w 2330824"/>
              <a:gd name="connsiteY33" fmla="*/ 4134970 h 4502524"/>
              <a:gd name="connsiteX34" fmla="*/ 73960 w 2330824"/>
              <a:gd name="connsiteY34" fmla="*/ 3946711 h 4502524"/>
              <a:gd name="connsiteX35" fmla="*/ 194983 w 2330824"/>
              <a:gd name="connsiteY35" fmla="*/ 3825688 h 4502524"/>
              <a:gd name="connsiteX36" fmla="*/ 302560 w 2330824"/>
              <a:gd name="connsiteY36" fmla="*/ 3637429 h 4502524"/>
              <a:gd name="connsiteX37" fmla="*/ 114301 w 2330824"/>
              <a:gd name="connsiteY37" fmla="*/ 3260911 h 4502524"/>
              <a:gd name="connsiteX38" fmla="*/ 302560 w 2330824"/>
              <a:gd name="connsiteY38" fmla="*/ 2642347 h 4502524"/>
              <a:gd name="connsiteX39" fmla="*/ 73960 w 2330824"/>
              <a:gd name="connsiteY39" fmla="*/ 2319617 h 4502524"/>
              <a:gd name="connsiteX40" fmla="*/ 73960 w 2330824"/>
              <a:gd name="connsiteY40" fmla="*/ 2319617 h 4502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2330824" h="4502524">
                <a:moveTo>
                  <a:pt x="100854" y="73959"/>
                </a:moveTo>
                <a:cubicBezTo>
                  <a:pt x="237565" y="328332"/>
                  <a:pt x="374277" y="582706"/>
                  <a:pt x="477371" y="584947"/>
                </a:cubicBezTo>
                <a:cubicBezTo>
                  <a:pt x="580465" y="587188"/>
                  <a:pt x="587189" y="0"/>
                  <a:pt x="719418" y="87406"/>
                </a:cubicBezTo>
                <a:cubicBezTo>
                  <a:pt x="851648" y="174812"/>
                  <a:pt x="1337983" y="847165"/>
                  <a:pt x="1270748" y="1109382"/>
                </a:cubicBezTo>
                <a:cubicBezTo>
                  <a:pt x="1203513" y="1371599"/>
                  <a:pt x="457201" y="1479176"/>
                  <a:pt x="316007" y="1660711"/>
                </a:cubicBezTo>
                <a:cubicBezTo>
                  <a:pt x="174813" y="1842246"/>
                  <a:pt x="313765" y="2113429"/>
                  <a:pt x="423583" y="2198594"/>
                </a:cubicBezTo>
                <a:cubicBezTo>
                  <a:pt x="533401" y="2283759"/>
                  <a:pt x="961466" y="2348753"/>
                  <a:pt x="974913" y="2171700"/>
                </a:cubicBezTo>
                <a:cubicBezTo>
                  <a:pt x="988360" y="1994647"/>
                  <a:pt x="383242" y="1349188"/>
                  <a:pt x="504265" y="1136276"/>
                </a:cubicBezTo>
                <a:cubicBezTo>
                  <a:pt x="625288" y="923364"/>
                  <a:pt x="1494866" y="797858"/>
                  <a:pt x="1701054" y="894229"/>
                </a:cubicBezTo>
                <a:cubicBezTo>
                  <a:pt x="1907242" y="990600"/>
                  <a:pt x="1797424" y="1418665"/>
                  <a:pt x="1741395" y="1714500"/>
                </a:cubicBezTo>
                <a:cubicBezTo>
                  <a:pt x="1685366" y="2010335"/>
                  <a:pt x="1586753" y="2463053"/>
                  <a:pt x="1364877" y="2669241"/>
                </a:cubicBezTo>
                <a:cubicBezTo>
                  <a:pt x="1143001" y="2875429"/>
                  <a:pt x="560295" y="2779059"/>
                  <a:pt x="410136" y="2951629"/>
                </a:cubicBezTo>
                <a:cubicBezTo>
                  <a:pt x="259977" y="3124199"/>
                  <a:pt x="342901" y="3570193"/>
                  <a:pt x="463924" y="3704664"/>
                </a:cubicBezTo>
                <a:cubicBezTo>
                  <a:pt x="584948" y="3839135"/>
                  <a:pt x="909918" y="3814482"/>
                  <a:pt x="1136277" y="3758453"/>
                </a:cubicBezTo>
                <a:cubicBezTo>
                  <a:pt x="1362636" y="3702424"/>
                  <a:pt x="1712259" y="3509682"/>
                  <a:pt x="1822077" y="3368488"/>
                </a:cubicBezTo>
                <a:cubicBezTo>
                  <a:pt x="1931895" y="3227294"/>
                  <a:pt x="1857936" y="3003176"/>
                  <a:pt x="1795183" y="2911288"/>
                </a:cubicBezTo>
                <a:cubicBezTo>
                  <a:pt x="1732430" y="2819400"/>
                  <a:pt x="1530725" y="2803712"/>
                  <a:pt x="1445560" y="2817159"/>
                </a:cubicBezTo>
                <a:cubicBezTo>
                  <a:pt x="1360395" y="2830606"/>
                  <a:pt x="1311089" y="2933699"/>
                  <a:pt x="1284195" y="2991970"/>
                </a:cubicBezTo>
                <a:cubicBezTo>
                  <a:pt x="1257301" y="3050241"/>
                  <a:pt x="1248336" y="3110753"/>
                  <a:pt x="1284195" y="3166782"/>
                </a:cubicBezTo>
                <a:cubicBezTo>
                  <a:pt x="1320054" y="3222811"/>
                  <a:pt x="1360395" y="3296771"/>
                  <a:pt x="1499348" y="3328147"/>
                </a:cubicBezTo>
                <a:cubicBezTo>
                  <a:pt x="1638301" y="3359523"/>
                  <a:pt x="1985684" y="3321423"/>
                  <a:pt x="2117913" y="3355041"/>
                </a:cubicBezTo>
                <a:cubicBezTo>
                  <a:pt x="2250142" y="3388659"/>
                  <a:pt x="2274795" y="3446929"/>
                  <a:pt x="2292724" y="3529853"/>
                </a:cubicBezTo>
                <a:cubicBezTo>
                  <a:pt x="2310653" y="3612777"/>
                  <a:pt x="2330824" y="3783106"/>
                  <a:pt x="2225489" y="3852582"/>
                </a:cubicBezTo>
                <a:cubicBezTo>
                  <a:pt x="2120154" y="3922058"/>
                  <a:pt x="1857937" y="4034117"/>
                  <a:pt x="1660713" y="3946711"/>
                </a:cubicBezTo>
                <a:cubicBezTo>
                  <a:pt x="1463490" y="3859305"/>
                  <a:pt x="1196789" y="3464859"/>
                  <a:pt x="1042148" y="3328147"/>
                </a:cubicBezTo>
                <a:cubicBezTo>
                  <a:pt x="887507" y="3191435"/>
                  <a:pt x="826995" y="3153335"/>
                  <a:pt x="732865" y="3126441"/>
                </a:cubicBezTo>
                <a:cubicBezTo>
                  <a:pt x="638736" y="3099547"/>
                  <a:pt x="531159" y="3121958"/>
                  <a:pt x="477371" y="3166782"/>
                </a:cubicBezTo>
                <a:cubicBezTo>
                  <a:pt x="423583" y="3211606"/>
                  <a:pt x="387724" y="3265394"/>
                  <a:pt x="410136" y="3395382"/>
                </a:cubicBezTo>
                <a:cubicBezTo>
                  <a:pt x="432548" y="3525370"/>
                  <a:pt x="582707" y="3803276"/>
                  <a:pt x="611842" y="3946711"/>
                </a:cubicBezTo>
                <a:cubicBezTo>
                  <a:pt x="640977" y="4090146"/>
                  <a:pt x="611842" y="4168588"/>
                  <a:pt x="584948" y="4255994"/>
                </a:cubicBezTo>
                <a:cubicBezTo>
                  <a:pt x="558054" y="4343400"/>
                  <a:pt x="519954" y="4439771"/>
                  <a:pt x="450477" y="4471147"/>
                </a:cubicBezTo>
                <a:cubicBezTo>
                  <a:pt x="381001" y="4502524"/>
                  <a:pt x="237566" y="4466665"/>
                  <a:pt x="168089" y="4444253"/>
                </a:cubicBezTo>
                <a:cubicBezTo>
                  <a:pt x="98613" y="4421841"/>
                  <a:pt x="60512" y="4388223"/>
                  <a:pt x="33618" y="4336676"/>
                </a:cubicBezTo>
                <a:cubicBezTo>
                  <a:pt x="6724" y="4285129"/>
                  <a:pt x="0" y="4199964"/>
                  <a:pt x="6724" y="4134970"/>
                </a:cubicBezTo>
                <a:cubicBezTo>
                  <a:pt x="13448" y="4069976"/>
                  <a:pt x="42584" y="3998258"/>
                  <a:pt x="73960" y="3946711"/>
                </a:cubicBezTo>
                <a:cubicBezTo>
                  <a:pt x="105336" y="3895164"/>
                  <a:pt x="156883" y="3877235"/>
                  <a:pt x="194983" y="3825688"/>
                </a:cubicBezTo>
                <a:cubicBezTo>
                  <a:pt x="233083" y="3774141"/>
                  <a:pt x="316007" y="3731558"/>
                  <a:pt x="302560" y="3637429"/>
                </a:cubicBezTo>
                <a:cubicBezTo>
                  <a:pt x="289113" y="3543300"/>
                  <a:pt x="114301" y="3426758"/>
                  <a:pt x="114301" y="3260911"/>
                </a:cubicBezTo>
                <a:cubicBezTo>
                  <a:pt x="114301" y="3095064"/>
                  <a:pt x="309283" y="2799229"/>
                  <a:pt x="302560" y="2642347"/>
                </a:cubicBezTo>
                <a:cubicBezTo>
                  <a:pt x="295837" y="2485465"/>
                  <a:pt x="73960" y="2319617"/>
                  <a:pt x="73960" y="2319617"/>
                </a:cubicBezTo>
                <a:lnTo>
                  <a:pt x="73960" y="2319617"/>
                </a:ln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16200000" flipH="1">
            <a:off x="3786182" y="2000240"/>
            <a:ext cx="2000264" cy="200026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6200000" flipH="1">
            <a:off x="3786182" y="3143248"/>
            <a:ext cx="1714512" cy="17145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" name="Skupina 47"/>
          <p:cNvGrpSpPr/>
          <p:nvPr/>
        </p:nvGrpSpPr>
        <p:grpSpPr>
          <a:xfrm>
            <a:off x="6143636" y="1928802"/>
            <a:ext cx="2500330" cy="3357586"/>
            <a:chOff x="6143636" y="1928802"/>
            <a:chExt cx="2500330" cy="3357586"/>
          </a:xfrm>
        </p:grpSpPr>
        <p:cxnSp>
          <p:nvCxnSpPr>
            <p:cNvPr id="24" name="Pravoúhlá spojovací čára 23"/>
            <p:cNvCxnSpPr/>
            <p:nvPr/>
          </p:nvCxnSpPr>
          <p:spPr>
            <a:xfrm>
              <a:off x="6143636" y="1928802"/>
              <a:ext cx="1000132" cy="785818"/>
            </a:xfrm>
            <a:prstGeom prst="bentConnector3">
              <a:avLst>
                <a:gd name="adj1" fmla="val 50000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ravoúhlá spojovací čára 25"/>
            <p:cNvCxnSpPr/>
            <p:nvPr/>
          </p:nvCxnSpPr>
          <p:spPr>
            <a:xfrm rot="16200000" flipH="1">
              <a:off x="6536545" y="3321843"/>
              <a:ext cx="1785950" cy="571504"/>
            </a:xfrm>
            <a:prstGeom prst="bentConnector3">
              <a:avLst>
                <a:gd name="adj1" fmla="val 50000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ravoúhlá spojovací čára 38"/>
            <p:cNvCxnSpPr/>
            <p:nvPr/>
          </p:nvCxnSpPr>
          <p:spPr>
            <a:xfrm>
              <a:off x="7715272" y="4500570"/>
              <a:ext cx="928694" cy="785818"/>
            </a:xfrm>
            <a:prstGeom prst="bentConnector3">
              <a:avLst>
                <a:gd name="adj1" fmla="val 50000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Nadpis 1"/>
          <p:cNvSpPr>
            <a:spLocks noGrp="1"/>
          </p:cNvSpPr>
          <p:nvPr/>
        </p:nvSpPr>
        <p:spPr>
          <a:xfrm>
            <a:off x="428596" y="928670"/>
            <a:ext cx="2571768" cy="542916"/>
          </a:xfrm>
          <a:prstGeom prst="rect">
            <a:avLst/>
          </a:prstGeom>
        </p:spPr>
        <p:txBody>
          <a:bodyPr vert="horz" lIns="45720" rIns="45720" bIns="45720" anchor="b">
            <a:normAutofit/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45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2300" dirty="0" smtClean="0">
                <a:solidFill>
                  <a:srgbClr val="652B91"/>
                </a:solidFill>
              </a:rPr>
              <a:t>  </a:t>
            </a:r>
            <a:r>
              <a:rPr lang="cs-CZ" sz="2300" dirty="0" smtClean="0">
                <a:solidFill>
                  <a:srgbClr val="FFFF00"/>
                </a:solidFill>
              </a:rPr>
              <a:t>KŘIVÁ ČÁRA</a:t>
            </a:r>
            <a:endParaRPr lang="cs-CZ" sz="2300" dirty="0">
              <a:solidFill>
                <a:srgbClr val="FFFF00"/>
              </a:solidFill>
            </a:endParaRPr>
          </a:p>
        </p:txBody>
      </p:sp>
      <p:sp>
        <p:nvSpPr>
          <p:cNvPr id="14" name="Nadpis 1"/>
          <p:cNvSpPr>
            <a:spLocks noGrp="1"/>
          </p:cNvSpPr>
          <p:nvPr/>
        </p:nvSpPr>
        <p:spPr>
          <a:xfrm>
            <a:off x="3286116" y="928670"/>
            <a:ext cx="2571768" cy="542916"/>
          </a:xfrm>
          <a:prstGeom prst="rect">
            <a:avLst/>
          </a:prstGeom>
        </p:spPr>
        <p:txBody>
          <a:bodyPr vert="horz" lIns="45720" rIns="45720" bIns="45720" anchor="b">
            <a:normAutofit/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45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2300" dirty="0" smtClean="0">
                <a:solidFill>
                  <a:srgbClr val="652B91"/>
                </a:solidFill>
              </a:rPr>
              <a:t>  </a:t>
            </a:r>
            <a:r>
              <a:rPr lang="cs-CZ" sz="2300" dirty="0" smtClean="0">
                <a:solidFill>
                  <a:srgbClr val="FFFF00"/>
                </a:solidFill>
              </a:rPr>
              <a:t>PŘÍMÁ ČÁRA</a:t>
            </a:r>
            <a:endParaRPr lang="cs-CZ" sz="2300" dirty="0">
              <a:solidFill>
                <a:srgbClr val="FFFF00"/>
              </a:solidFill>
            </a:endParaRPr>
          </a:p>
        </p:txBody>
      </p:sp>
      <p:sp>
        <p:nvSpPr>
          <p:cNvPr id="15" name="Nadpis 1"/>
          <p:cNvSpPr>
            <a:spLocks noGrp="1"/>
          </p:cNvSpPr>
          <p:nvPr/>
        </p:nvSpPr>
        <p:spPr>
          <a:xfrm>
            <a:off x="6143636" y="928670"/>
            <a:ext cx="2571768" cy="542916"/>
          </a:xfrm>
          <a:prstGeom prst="rect">
            <a:avLst/>
          </a:prstGeom>
        </p:spPr>
        <p:txBody>
          <a:bodyPr vert="horz" lIns="45720" rIns="45720" bIns="45720" anchor="b">
            <a:normAutofit fontScale="92500"/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45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2300" dirty="0" smtClean="0">
                <a:solidFill>
                  <a:srgbClr val="652B91"/>
                </a:solidFill>
              </a:rPr>
              <a:t>  </a:t>
            </a:r>
            <a:r>
              <a:rPr lang="cs-CZ" sz="2300" dirty="0" smtClean="0">
                <a:solidFill>
                  <a:srgbClr val="FFFF00"/>
                </a:solidFill>
              </a:rPr>
              <a:t>LOMENÁ ČÁRA</a:t>
            </a:r>
            <a:endParaRPr lang="cs-CZ" sz="23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 rot="5648782">
            <a:off x="1933238" y="4268209"/>
            <a:ext cx="1323851" cy="2386274"/>
          </a:xfrm>
          <a:custGeom>
            <a:avLst/>
            <a:gdLst>
              <a:gd name="connsiteX0" fmla="*/ 100854 w 2330824"/>
              <a:gd name="connsiteY0" fmla="*/ 73959 h 4502524"/>
              <a:gd name="connsiteX1" fmla="*/ 477371 w 2330824"/>
              <a:gd name="connsiteY1" fmla="*/ 584947 h 4502524"/>
              <a:gd name="connsiteX2" fmla="*/ 719418 w 2330824"/>
              <a:gd name="connsiteY2" fmla="*/ 87406 h 4502524"/>
              <a:gd name="connsiteX3" fmla="*/ 1270748 w 2330824"/>
              <a:gd name="connsiteY3" fmla="*/ 1109382 h 4502524"/>
              <a:gd name="connsiteX4" fmla="*/ 316007 w 2330824"/>
              <a:gd name="connsiteY4" fmla="*/ 1660711 h 4502524"/>
              <a:gd name="connsiteX5" fmla="*/ 423583 w 2330824"/>
              <a:gd name="connsiteY5" fmla="*/ 2198594 h 4502524"/>
              <a:gd name="connsiteX6" fmla="*/ 974913 w 2330824"/>
              <a:gd name="connsiteY6" fmla="*/ 2171700 h 4502524"/>
              <a:gd name="connsiteX7" fmla="*/ 504265 w 2330824"/>
              <a:gd name="connsiteY7" fmla="*/ 1136276 h 4502524"/>
              <a:gd name="connsiteX8" fmla="*/ 1701054 w 2330824"/>
              <a:gd name="connsiteY8" fmla="*/ 894229 h 4502524"/>
              <a:gd name="connsiteX9" fmla="*/ 1741395 w 2330824"/>
              <a:gd name="connsiteY9" fmla="*/ 1714500 h 4502524"/>
              <a:gd name="connsiteX10" fmla="*/ 1364877 w 2330824"/>
              <a:gd name="connsiteY10" fmla="*/ 2669241 h 4502524"/>
              <a:gd name="connsiteX11" fmla="*/ 410136 w 2330824"/>
              <a:gd name="connsiteY11" fmla="*/ 2951629 h 4502524"/>
              <a:gd name="connsiteX12" fmla="*/ 463924 w 2330824"/>
              <a:gd name="connsiteY12" fmla="*/ 3704664 h 4502524"/>
              <a:gd name="connsiteX13" fmla="*/ 1136277 w 2330824"/>
              <a:gd name="connsiteY13" fmla="*/ 3758453 h 4502524"/>
              <a:gd name="connsiteX14" fmla="*/ 1822077 w 2330824"/>
              <a:gd name="connsiteY14" fmla="*/ 3368488 h 4502524"/>
              <a:gd name="connsiteX15" fmla="*/ 1795183 w 2330824"/>
              <a:gd name="connsiteY15" fmla="*/ 2911288 h 4502524"/>
              <a:gd name="connsiteX16" fmla="*/ 1445560 w 2330824"/>
              <a:gd name="connsiteY16" fmla="*/ 2817159 h 4502524"/>
              <a:gd name="connsiteX17" fmla="*/ 1284195 w 2330824"/>
              <a:gd name="connsiteY17" fmla="*/ 2991970 h 4502524"/>
              <a:gd name="connsiteX18" fmla="*/ 1284195 w 2330824"/>
              <a:gd name="connsiteY18" fmla="*/ 3166782 h 4502524"/>
              <a:gd name="connsiteX19" fmla="*/ 1499348 w 2330824"/>
              <a:gd name="connsiteY19" fmla="*/ 3328147 h 4502524"/>
              <a:gd name="connsiteX20" fmla="*/ 2117913 w 2330824"/>
              <a:gd name="connsiteY20" fmla="*/ 3355041 h 4502524"/>
              <a:gd name="connsiteX21" fmla="*/ 2292724 w 2330824"/>
              <a:gd name="connsiteY21" fmla="*/ 3529853 h 4502524"/>
              <a:gd name="connsiteX22" fmla="*/ 2225489 w 2330824"/>
              <a:gd name="connsiteY22" fmla="*/ 3852582 h 4502524"/>
              <a:gd name="connsiteX23" fmla="*/ 1660713 w 2330824"/>
              <a:gd name="connsiteY23" fmla="*/ 3946711 h 4502524"/>
              <a:gd name="connsiteX24" fmla="*/ 1042148 w 2330824"/>
              <a:gd name="connsiteY24" fmla="*/ 3328147 h 4502524"/>
              <a:gd name="connsiteX25" fmla="*/ 732865 w 2330824"/>
              <a:gd name="connsiteY25" fmla="*/ 3126441 h 4502524"/>
              <a:gd name="connsiteX26" fmla="*/ 477371 w 2330824"/>
              <a:gd name="connsiteY26" fmla="*/ 3166782 h 4502524"/>
              <a:gd name="connsiteX27" fmla="*/ 410136 w 2330824"/>
              <a:gd name="connsiteY27" fmla="*/ 3395382 h 4502524"/>
              <a:gd name="connsiteX28" fmla="*/ 611842 w 2330824"/>
              <a:gd name="connsiteY28" fmla="*/ 3946711 h 4502524"/>
              <a:gd name="connsiteX29" fmla="*/ 584948 w 2330824"/>
              <a:gd name="connsiteY29" fmla="*/ 4255994 h 4502524"/>
              <a:gd name="connsiteX30" fmla="*/ 450477 w 2330824"/>
              <a:gd name="connsiteY30" fmla="*/ 4471147 h 4502524"/>
              <a:gd name="connsiteX31" fmla="*/ 168089 w 2330824"/>
              <a:gd name="connsiteY31" fmla="*/ 4444253 h 4502524"/>
              <a:gd name="connsiteX32" fmla="*/ 33618 w 2330824"/>
              <a:gd name="connsiteY32" fmla="*/ 4336676 h 4502524"/>
              <a:gd name="connsiteX33" fmla="*/ 6724 w 2330824"/>
              <a:gd name="connsiteY33" fmla="*/ 4134970 h 4502524"/>
              <a:gd name="connsiteX34" fmla="*/ 73960 w 2330824"/>
              <a:gd name="connsiteY34" fmla="*/ 3946711 h 4502524"/>
              <a:gd name="connsiteX35" fmla="*/ 194983 w 2330824"/>
              <a:gd name="connsiteY35" fmla="*/ 3825688 h 4502524"/>
              <a:gd name="connsiteX36" fmla="*/ 302560 w 2330824"/>
              <a:gd name="connsiteY36" fmla="*/ 3637429 h 4502524"/>
              <a:gd name="connsiteX37" fmla="*/ 114301 w 2330824"/>
              <a:gd name="connsiteY37" fmla="*/ 3260911 h 4502524"/>
              <a:gd name="connsiteX38" fmla="*/ 302560 w 2330824"/>
              <a:gd name="connsiteY38" fmla="*/ 2642347 h 4502524"/>
              <a:gd name="connsiteX39" fmla="*/ 73960 w 2330824"/>
              <a:gd name="connsiteY39" fmla="*/ 2319617 h 4502524"/>
              <a:gd name="connsiteX40" fmla="*/ 73960 w 2330824"/>
              <a:gd name="connsiteY40" fmla="*/ 2319617 h 4502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2330824" h="4502524">
                <a:moveTo>
                  <a:pt x="100854" y="73959"/>
                </a:moveTo>
                <a:cubicBezTo>
                  <a:pt x="237565" y="328332"/>
                  <a:pt x="374277" y="582706"/>
                  <a:pt x="477371" y="584947"/>
                </a:cubicBezTo>
                <a:cubicBezTo>
                  <a:pt x="580465" y="587188"/>
                  <a:pt x="587189" y="0"/>
                  <a:pt x="719418" y="87406"/>
                </a:cubicBezTo>
                <a:cubicBezTo>
                  <a:pt x="851648" y="174812"/>
                  <a:pt x="1337983" y="847165"/>
                  <a:pt x="1270748" y="1109382"/>
                </a:cubicBezTo>
                <a:cubicBezTo>
                  <a:pt x="1203513" y="1371599"/>
                  <a:pt x="457201" y="1479176"/>
                  <a:pt x="316007" y="1660711"/>
                </a:cubicBezTo>
                <a:cubicBezTo>
                  <a:pt x="174813" y="1842246"/>
                  <a:pt x="313765" y="2113429"/>
                  <a:pt x="423583" y="2198594"/>
                </a:cubicBezTo>
                <a:cubicBezTo>
                  <a:pt x="533401" y="2283759"/>
                  <a:pt x="961466" y="2348753"/>
                  <a:pt x="974913" y="2171700"/>
                </a:cubicBezTo>
                <a:cubicBezTo>
                  <a:pt x="988360" y="1994647"/>
                  <a:pt x="383242" y="1349188"/>
                  <a:pt x="504265" y="1136276"/>
                </a:cubicBezTo>
                <a:cubicBezTo>
                  <a:pt x="625288" y="923364"/>
                  <a:pt x="1494866" y="797858"/>
                  <a:pt x="1701054" y="894229"/>
                </a:cubicBezTo>
                <a:cubicBezTo>
                  <a:pt x="1907242" y="990600"/>
                  <a:pt x="1797424" y="1418665"/>
                  <a:pt x="1741395" y="1714500"/>
                </a:cubicBezTo>
                <a:cubicBezTo>
                  <a:pt x="1685366" y="2010335"/>
                  <a:pt x="1586753" y="2463053"/>
                  <a:pt x="1364877" y="2669241"/>
                </a:cubicBezTo>
                <a:cubicBezTo>
                  <a:pt x="1143001" y="2875429"/>
                  <a:pt x="560295" y="2779059"/>
                  <a:pt x="410136" y="2951629"/>
                </a:cubicBezTo>
                <a:cubicBezTo>
                  <a:pt x="259977" y="3124199"/>
                  <a:pt x="342901" y="3570193"/>
                  <a:pt x="463924" y="3704664"/>
                </a:cubicBezTo>
                <a:cubicBezTo>
                  <a:pt x="584948" y="3839135"/>
                  <a:pt x="909918" y="3814482"/>
                  <a:pt x="1136277" y="3758453"/>
                </a:cubicBezTo>
                <a:cubicBezTo>
                  <a:pt x="1362636" y="3702424"/>
                  <a:pt x="1712259" y="3509682"/>
                  <a:pt x="1822077" y="3368488"/>
                </a:cubicBezTo>
                <a:cubicBezTo>
                  <a:pt x="1931895" y="3227294"/>
                  <a:pt x="1857936" y="3003176"/>
                  <a:pt x="1795183" y="2911288"/>
                </a:cubicBezTo>
                <a:cubicBezTo>
                  <a:pt x="1732430" y="2819400"/>
                  <a:pt x="1530725" y="2803712"/>
                  <a:pt x="1445560" y="2817159"/>
                </a:cubicBezTo>
                <a:cubicBezTo>
                  <a:pt x="1360395" y="2830606"/>
                  <a:pt x="1311089" y="2933699"/>
                  <a:pt x="1284195" y="2991970"/>
                </a:cubicBezTo>
                <a:cubicBezTo>
                  <a:pt x="1257301" y="3050241"/>
                  <a:pt x="1248336" y="3110753"/>
                  <a:pt x="1284195" y="3166782"/>
                </a:cubicBezTo>
                <a:cubicBezTo>
                  <a:pt x="1320054" y="3222811"/>
                  <a:pt x="1360395" y="3296771"/>
                  <a:pt x="1499348" y="3328147"/>
                </a:cubicBezTo>
                <a:cubicBezTo>
                  <a:pt x="1638301" y="3359523"/>
                  <a:pt x="1985684" y="3321423"/>
                  <a:pt x="2117913" y="3355041"/>
                </a:cubicBezTo>
                <a:cubicBezTo>
                  <a:pt x="2250142" y="3388659"/>
                  <a:pt x="2274795" y="3446929"/>
                  <a:pt x="2292724" y="3529853"/>
                </a:cubicBezTo>
                <a:cubicBezTo>
                  <a:pt x="2310653" y="3612777"/>
                  <a:pt x="2330824" y="3783106"/>
                  <a:pt x="2225489" y="3852582"/>
                </a:cubicBezTo>
                <a:cubicBezTo>
                  <a:pt x="2120154" y="3922058"/>
                  <a:pt x="1857937" y="4034117"/>
                  <a:pt x="1660713" y="3946711"/>
                </a:cubicBezTo>
                <a:cubicBezTo>
                  <a:pt x="1463490" y="3859305"/>
                  <a:pt x="1196789" y="3464859"/>
                  <a:pt x="1042148" y="3328147"/>
                </a:cubicBezTo>
                <a:cubicBezTo>
                  <a:pt x="887507" y="3191435"/>
                  <a:pt x="826995" y="3153335"/>
                  <a:pt x="732865" y="3126441"/>
                </a:cubicBezTo>
                <a:cubicBezTo>
                  <a:pt x="638736" y="3099547"/>
                  <a:pt x="531159" y="3121958"/>
                  <a:pt x="477371" y="3166782"/>
                </a:cubicBezTo>
                <a:cubicBezTo>
                  <a:pt x="423583" y="3211606"/>
                  <a:pt x="387724" y="3265394"/>
                  <a:pt x="410136" y="3395382"/>
                </a:cubicBezTo>
                <a:cubicBezTo>
                  <a:pt x="432548" y="3525370"/>
                  <a:pt x="582707" y="3803276"/>
                  <a:pt x="611842" y="3946711"/>
                </a:cubicBezTo>
                <a:cubicBezTo>
                  <a:pt x="640977" y="4090146"/>
                  <a:pt x="611842" y="4168588"/>
                  <a:pt x="584948" y="4255994"/>
                </a:cubicBezTo>
                <a:cubicBezTo>
                  <a:pt x="558054" y="4343400"/>
                  <a:pt x="519954" y="4439771"/>
                  <a:pt x="450477" y="4471147"/>
                </a:cubicBezTo>
                <a:cubicBezTo>
                  <a:pt x="381001" y="4502524"/>
                  <a:pt x="237566" y="4466665"/>
                  <a:pt x="168089" y="4444253"/>
                </a:cubicBezTo>
                <a:cubicBezTo>
                  <a:pt x="98613" y="4421841"/>
                  <a:pt x="60512" y="4388223"/>
                  <a:pt x="33618" y="4336676"/>
                </a:cubicBezTo>
                <a:cubicBezTo>
                  <a:pt x="6724" y="4285129"/>
                  <a:pt x="0" y="4199964"/>
                  <a:pt x="6724" y="4134970"/>
                </a:cubicBezTo>
                <a:cubicBezTo>
                  <a:pt x="13448" y="4069976"/>
                  <a:pt x="42584" y="3998258"/>
                  <a:pt x="73960" y="3946711"/>
                </a:cubicBezTo>
                <a:cubicBezTo>
                  <a:pt x="105336" y="3895164"/>
                  <a:pt x="156883" y="3877235"/>
                  <a:pt x="194983" y="3825688"/>
                </a:cubicBezTo>
                <a:cubicBezTo>
                  <a:pt x="233083" y="3774141"/>
                  <a:pt x="316007" y="3731558"/>
                  <a:pt x="302560" y="3637429"/>
                </a:cubicBezTo>
                <a:cubicBezTo>
                  <a:pt x="289113" y="3543300"/>
                  <a:pt x="114301" y="3426758"/>
                  <a:pt x="114301" y="3260911"/>
                </a:cubicBezTo>
                <a:cubicBezTo>
                  <a:pt x="114301" y="3095064"/>
                  <a:pt x="309283" y="2799229"/>
                  <a:pt x="302560" y="2642347"/>
                </a:cubicBezTo>
                <a:cubicBezTo>
                  <a:pt x="295837" y="2485465"/>
                  <a:pt x="73960" y="2319617"/>
                  <a:pt x="73960" y="2319617"/>
                </a:cubicBezTo>
                <a:lnTo>
                  <a:pt x="73960" y="2319617"/>
                </a:ln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285852" y="2500306"/>
            <a:ext cx="2357454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Skupina 16"/>
          <p:cNvGrpSpPr/>
          <p:nvPr/>
        </p:nvGrpSpPr>
        <p:grpSpPr>
          <a:xfrm rot="7284800">
            <a:off x="1565099" y="2561433"/>
            <a:ext cx="1918744" cy="2567935"/>
            <a:chOff x="6143636" y="1928802"/>
            <a:chExt cx="2500330" cy="3357586"/>
          </a:xfrm>
        </p:grpSpPr>
        <p:cxnSp>
          <p:nvCxnSpPr>
            <p:cNvPr id="5" name="Pravoúhlá spojovací čára 4"/>
            <p:cNvCxnSpPr/>
            <p:nvPr/>
          </p:nvCxnSpPr>
          <p:spPr>
            <a:xfrm>
              <a:off x="6143636" y="1928802"/>
              <a:ext cx="1000132" cy="785818"/>
            </a:xfrm>
            <a:prstGeom prst="bentConnector3">
              <a:avLst>
                <a:gd name="adj1" fmla="val 50000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ravoúhlá spojovací čára 5"/>
            <p:cNvCxnSpPr/>
            <p:nvPr/>
          </p:nvCxnSpPr>
          <p:spPr>
            <a:xfrm rot="16200000" flipH="1">
              <a:off x="6536545" y="3321843"/>
              <a:ext cx="1785950" cy="571504"/>
            </a:xfrm>
            <a:prstGeom prst="bentConnector3">
              <a:avLst>
                <a:gd name="adj1" fmla="val 50000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ravoúhlá spojovací čára 6"/>
            <p:cNvCxnSpPr/>
            <p:nvPr/>
          </p:nvCxnSpPr>
          <p:spPr>
            <a:xfrm>
              <a:off x="7715272" y="4500570"/>
              <a:ext cx="928694" cy="785818"/>
            </a:xfrm>
            <a:prstGeom prst="bentConnector3">
              <a:avLst>
                <a:gd name="adj1" fmla="val 50000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TextovéPole 21"/>
          <p:cNvSpPr txBox="1"/>
          <p:nvPr/>
        </p:nvSpPr>
        <p:spPr>
          <a:xfrm flipH="1">
            <a:off x="285720" y="500042"/>
            <a:ext cx="85011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Spoj čáru s jejím správným názvem: 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Mrak 11"/>
          <p:cNvSpPr/>
          <p:nvPr/>
        </p:nvSpPr>
        <p:spPr>
          <a:xfrm>
            <a:off x="5429256" y="1928802"/>
            <a:ext cx="2714644" cy="1000132"/>
          </a:xfrm>
          <a:prstGeom prst="cloud">
            <a:avLst/>
          </a:prstGeom>
          <a:solidFill>
            <a:schemeClr val="bg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5643570" y="4857760"/>
            <a:ext cx="2643206" cy="1000132"/>
          </a:xfrm>
          <a:prstGeom prst="cloud">
            <a:avLst/>
          </a:prstGeom>
          <a:solidFill>
            <a:schemeClr val="bg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5572132" y="3429000"/>
            <a:ext cx="2500330" cy="1000132"/>
          </a:xfrm>
          <a:prstGeom prst="cloud">
            <a:avLst/>
          </a:prstGeom>
          <a:solidFill>
            <a:schemeClr val="bg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adpis 1"/>
          <p:cNvSpPr>
            <a:spLocks noGrp="1"/>
          </p:cNvSpPr>
          <p:nvPr/>
        </p:nvSpPr>
        <p:spPr>
          <a:xfrm>
            <a:off x="5500694" y="3571876"/>
            <a:ext cx="2571768" cy="542916"/>
          </a:xfrm>
          <a:prstGeom prst="rect">
            <a:avLst/>
          </a:prstGeom>
        </p:spPr>
        <p:txBody>
          <a:bodyPr vert="horz" lIns="45720" rIns="45720" bIns="45720" anchor="b">
            <a:normAutofit/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45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2300" dirty="0" smtClean="0">
                <a:solidFill>
                  <a:srgbClr val="652B91"/>
                </a:solidFill>
              </a:rPr>
              <a:t>  </a:t>
            </a:r>
            <a:r>
              <a:rPr lang="cs-CZ" sz="2300" dirty="0" smtClean="0">
                <a:solidFill>
                  <a:srgbClr val="FFFF00"/>
                </a:solidFill>
              </a:rPr>
              <a:t>KŘIVÁ ČÁRA</a:t>
            </a:r>
            <a:endParaRPr lang="cs-CZ" sz="2300" dirty="0">
              <a:solidFill>
                <a:srgbClr val="FFFF00"/>
              </a:solidFill>
            </a:endParaRPr>
          </a:p>
        </p:txBody>
      </p:sp>
      <p:sp>
        <p:nvSpPr>
          <p:cNvPr id="16" name="Nadpis 1"/>
          <p:cNvSpPr>
            <a:spLocks noGrp="1"/>
          </p:cNvSpPr>
          <p:nvPr/>
        </p:nvSpPr>
        <p:spPr>
          <a:xfrm>
            <a:off x="5643570" y="5000636"/>
            <a:ext cx="2571768" cy="542916"/>
          </a:xfrm>
          <a:prstGeom prst="rect">
            <a:avLst/>
          </a:prstGeom>
        </p:spPr>
        <p:txBody>
          <a:bodyPr vert="horz" lIns="45720" rIns="45720" bIns="45720" anchor="b">
            <a:normAutofit/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45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2300" dirty="0" smtClean="0">
                <a:solidFill>
                  <a:srgbClr val="652B91"/>
                </a:solidFill>
              </a:rPr>
              <a:t>  </a:t>
            </a:r>
            <a:r>
              <a:rPr lang="cs-CZ" sz="2300" dirty="0" smtClean="0">
                <a:solidFill>
                  <a:srgbClr val="FFFF00"/>
                </a:solidFill>
              </a:rPr>
              <a:t>PŘÍMÁ ČÁRA</a:t>
            </a:r>
            <a:endParaRPr lang="cs-CZ" sz="2300" dirty="0">
              <a:solidFill>
                <a:srgbClr val="FFFF00"/>
              </a:solidFill>
            </a:endParaRPr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5500694" y="2071678"/>
            <a:ext cx="2571768" cy="542916"/>
          </a:xfrm>
          <a:prstGeom prst="rect">
            <a:avLst/>
          </a:prstGeom>
        </p:spPr>
        <p:txBody>
          <a:bodyPr vert="horz" lIns="45720" rIns="45720" bIns="45720" anchor="b">
            <a:normAutofit fontScale="92500"/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45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2300" dirty="0" smtClean="0">
                <a:solidFill>
                  <a:srgbClr val="652B91"/>
                </a:solidFill>
              </a:rPr>
              <a:t>  </a:t>
            </a:r>
            <a:r>
              <a:rPr lang="cs-CZ" sz="2300" dirty="0" smtClean="0">
                <a:solidFill>
                  <a:srgbClr val="FFFF00"/>
                </a:solidFill>
              </a:rPr>
              <a:t>LOMENÁ ČÁRA</a:t>
            </a:r>
            <a:endParaRPr lang="cs-CZ" sz="23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285720" y="500042"/>
            <a:ext cx="850112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Doplň čáru podle zadání:</a:t>
            </a:r>
          </a:p>
          <a:p>
            <a:pPr algn="ctr"/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body A </a:t>
            </a:r>
            <a:r>
              <a:rPr lang="cs-CZ" sz="2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a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B spoj čárou lomenou</a:t>
            </a:r>
          </a:p>
          <a:p>
            <a:pPr algn="ctr"/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body C a D spoj čárou křivou</a:t>
            </a:r>
          </a:p>
          <a:p>
            <a:pPr algn="ctr"/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body E a F spoj čárou přímou 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00100" y="2285992"/>
            <a:ext cx="72866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                                                                                  B</a:t>
            </a:r>
          </a:p>
          <a:p>
            <a:r>
              <a:rPr lang="cs-CZ" dirty="0" smtClean="0"/>
              <a:t>x                                                                                   </a:t>
            </a:r>
            <a:r>
              <a:rPr lang="cs-CZ" dirty="0" err="1" smtClean="0"/>
              <a:t>x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                                                                                   D</a:t>
            </a:r>
          </a:p>
          <a:p>
            <a:r>
              <a:rPr lang="cs-CZ" dirty="0" smtClean="0"/>
              <a:t>x                                                                                   </a:t>
            </a:r>
            <a:r>
              <a:rPr lang="cs-CZ" dirty="0" err="1" smtClean="0"/>
              <a:t>x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E                                                                                   F</a:t>
            </a:r>
          </a:p>
          <a:p>
            <a:r>
              <a:rPr lang="cs-CZ" dirty="0" smtClean="0"/>
              <a:t>x                                                                                   </a:t>
            </a:r>
            <a:r>
              <a:rPr lang="cs-CZ" dirty="0" err="1" smtClean="0"/>
              <a:t>x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285720" y="500042"/>
            <a:ext cx="850112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Můžeš si splněný úkol zkontrolovat:</a:t>
            </a:r>
          </a:p>
          <a:p>
            <a:pPr algn="ctr"/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body A </a:t>
            </a:r>
            <a:r>
              <a:rPr lang="cs-CZ" sz="2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a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B jsou spojené čárou lomenou</a:t>
            </a:r>
          </a:p>
          <a:p>
            <a:pPr algn="ctr"/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body C a D jsou spojené čárou křivou</a:t>
            </a:r>
          </a:p>
          <a:p>
            <a:pPr algn="ctr"/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body E a F jsou spojené čárou přímou 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00100" y="2285992"/>
            <a:ext cx="72866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                                                                                  B</a:t>
            </a:r>
          </a:p>
          <a:p>
            <a:r>
              <a:rPr lang="cs-CZ" dirty="0" smtClean="0"/>
              <a:t>x                                                                                   </a:t>
            </a:r>
            <a:r>
              <a:rPr lang="cs-CZ" dirty="0" err="1" smtClean="0"/>
              <a:t>x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                                                                                   D</a:t>
            </a:r>
          </a:p>
          <a:p>
            <a:r>
              <a:rPr lang="cs-CZ" dirty="0" smtClean="0"/>
              <a:t>x                                                                                   </a:t>
            </a:r>
            <a:r>
              <a:rPr lang="cs-CZ" dirty="0" err="1" smtClean="0"/>
              <a:t>x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E                                                                                   F</a:t>
            </a:r>
          </a:p>
          <a:p>
            <a:r>
              <a:rPr lang="cs-CZ" dirty="0" smtClean="0"/>
              <a:t>x                                                                                   </a:t>
            </a:r>
            <a:r>
              <a:rPr lang="cs-CZ" dirty="0" err="1" smtClean="0"/>
              <a:t>x</a:t>
            </a:r>
            <a:endParaRPr lang="cs-CZ" dirty="0" smtClean="0"/>
          </a:p>
        </p:txBody>
      </p:sp>
      <p:grpSp>
        <p:nvGrpSpPr>
          <p:cNvPr id="4" name="Skupina 3"/>
          <p:cNvGrpSpPr/>
          <p:nvPr/>
        </p:nvGrpSpPr>
        <p:grpSpPr>
          <a:xfrm rot="7284800">
            <a:off x="2787137" y="-164365"/>
            <a:ext cx="3569726" cy="5855759"/>
            <a:chOff x="6143636" y="1928802"/>
            <a:chExt cx="2500330" cy="3357586"/>
          </a:xfrm>
        </p:grpSpPr>
        <p:cxnSp>
          <p:nvCxnSpPr>
            <p:cNvPr id="5" name="Pravoúhlá spojovací čára 4"/>
            <p:cNvCxnSpPr/>
            <p:nvPr/>
          </p:nvCxnSpPr>
          <p:spPr>
            <a:xfrm>
              <a:off x="6143636" y="1928802"/>
              <a:ext cx="1000132" cy="785818"/>
            </a:xfrm>
            <a:prstGeom prst="bentConnector3">
              <a:avLst>
                <a:gd name="adj1" fmla="val 50000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ravoúhlá spojovací čára 5"/>
            <p:cNvCxnSpPr/>
            <p:nvPr/>
          </p:nvCxnSpPr>
          <p:spPr>
            <a:xfrm rot="16200000" flipH="1">
              <a:off x="6536545" y="3321843"/>
              <a:ext cx="1785950" cy="571504"/>
            </a:xfrm>
            <a:prstGeom prst="bentConnector3">
              <a:avLst>
                <a:gd name="adj1" fmla="val 50000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ravoúhlá spojovací čára 6"/>
            <p:cNvCxnSpPr/>
            <p:nvPr/>
          </p:nvCxnSpPr>
          <p:spPr>
            <a:xfrm>
              <a:off x="7715272" y="4500570"/>
              <a:ext cx="928694" cy="785818"/>
            </a:xfrm>
            <a:prstGeom prst="bentConnector3">
              <a:avLst>
                <a:gd name="adj1" fmla="val 50000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Volný tvar 7"/>
          <p:cNvSpPr/>
          <p:nvPr/>
        </p:nvSpPr>
        <p:spPr>
          <a:xfrm>
            <a:off x="1156771" y="3494183"/>
            <a:ext cx="6819441" cy="960304"/>
          </a:xfrm>
          <a:custGeom>
            <a:avLst/>
            <a:gdLst>
              <a:gd name="connsiteX0" fmla="*/ 0 w 6819441"/>
              <a:gd name="connsiteY0" fmla="*/ 637142 h 960304"/>
              <a:gd name="connsiteX1" fmla="*/ 661012 w 6819441"/>
              <a:gd name="connsiteY1" fmla="*/ 185451 h 960304"/>
              <a:gd name="connsiteX2" fmla="*/ 1101687 w 6819441"/>
              <a:gd name="connsiteY2" fmla="*/ 626125 h 960304"/>
              <a:gd name="connsiteX3" fmla="*/ 1817783 w 6819441"/>
              <a:gd name="connsiteY3" fmla="*/ 372737 h 960304"/>
              <a:gd name="connsiteX4" fmla="*/ 2820318 w 6819441"/>
              <a:gd name="connsiteY4" fmla="*/ 593075 h 960304"/>
              <a:gd name="connsiteX5" fmla="*/ 3955056 w 6819441"/>
              <a:gd name="connsiteY5" fmla="*/ 868497 h 960304"/>
              <a:gd name="connsiteX6" fmla="*/ 3966072 w 6819441"/>
              <a:gd name="connsiteY6" fmla="*/ 42231 h 960304"/>
              <a:gd name="connsiteX7" fmla="*/ 5067759 w 6819441"/>
              <a:gd name="connsiteY7" fmla="*/ 615109 h 960304"/>
              <a:gd name="connsiteX8" fmla="*/ 5871990 w 6819441"/>
              <a:gd name="connsiteY8" fmla="*/ 273586 h 960304"/>
              <a:gd name="connsiteX9" fmla="*/ 6819441 w 6819441"/>
              <a:gd name="connsiteY9" fmla="*/ 659176 h 960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19441" h="960304">
                <a:moveTo>
                  <a:pt x="0" y="637142"/>
                </a:moveTo>
                <a:cubicBezTo>
                  <a:pt x="238699" y="412214"/>
                  <a:pt x="477398" y="187287"/>
                  <a:pt x="661012" y="185451"/>
                </a:cubicBezTo>
                <a:cubicBezTo>
                  <a:pt x="844626" y="183615"/>
                  <a:pt x="908892" y="594911"/>
                  <a:pt x="1101687" y="626125"/>
                </a:cubicBezTo>
                <a:cubicBezTo>
                  <a:pt x="1294482" y="657339"/>
                  <a:pt x="1531345" y="378245"/>
                  <a:pt x="1817783" y="372737"/>
                </a:cubicBezTo>
                <a:cubicBezTo>
                  <a:pt x="2104222" y="367229"/>
                  <a:pt x="2464106" y="510448"/>
                  <a:pt x="2820318" y="593075"/>
                </a:cubicBezTo>
                <a:cubicBezTo>
                  <a:pt x="3176530" y="675702"/>
                  <a:pt x="3764097" y="960304"/>
                  <a:pt x="3955056" y="868497"/>
                </a:cubicBezTo>
                <a:cubicBezTo>
                  <a:pt x="4146015" y="776690"/>
                  <a:pt x="3780622" y="84462"/>
                  <a:pt x="3966072" y="42231"/>
                </a:cubicBezTo>
                <a:cubicBezTo>
                  <a:pt x="4151522" y="0"/>
                  <a:pt x="4750106" y="576550"/>
                  <a:pt x="5067759" y="615109"/>
                </a:cubicBezTo>
                <a:cubicBezTo>
                  <a:pt x="5385412" y="653668"/>
                  <a:pt x="5580043" y="266242"/>
                  <a:pt x="5871990" y="273586"/>
                </a:cubicBezTo>
                <a:cubicBezTo>
                  <a:pt x="6163937" y="280931"/>
                  <a:pt x="6491689" y="470053"/>
                  <a:pt x="6819441" y="659176"/>
                </a:cubicBez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1142976" y="5500702"/>
            <a:ext cx="685804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00042"/>
            <a:ext cx="857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Vyplň geometrické tvary čarami podle zadání: 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643570" y="4286256"/>
            <a:ext cx="857256" cy="857256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000100" y="4214818"/>
            <a:ext cx="857256" cy="857256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715272" y="2571744"/>
            <a:ext cx="857256" cy="857256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 rot="16200000">
            <a:off x="4071934" y="4357694"/>
            <a:ext cx="1857388" cy="857256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42910" y="3143248"/>
            <a:ext cx="1857388" cy="857256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86512" y="5357826"/>
            <a:ext cx="1857388" cy="857256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2910" y="5286388"/>
            <a:ext cx="1857388" cy="857256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4643438" y="2571744"/>
            <a:ext cx="1325889" cy="1071570"/>
          </a:xfrm>
          <a:prstGeom prst="triangl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7215206" y="4000504"/>
            <a:ext cx="1325889" cy="1071570"/>
          </a:xfrm>
          <a:prstGeom prst="triangl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3143240" y="5000636"/>
            <a:ext cx="1325889" cy="1071570"/>
          </a:xfrm>
          <a:prstGeom prst="triangl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285720" y="2285992"/>
            <a:ext cx="857256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7" name="Skupina 106"/>
          <p:cNvGrpSpPr/>
          <p:nvPr/>
        </p:nvGrpSpPr>
        <p:grpSpPr>
          <a:xfrm>
            <a:off x="1071538" y="1214422"/>
            <a:ext cx="857256" cy="857256"/>
            <a:chOff x="1071538" y="1214422"/>
            <a:chExt cx="857256" cy="857256"/>
          </a:xfrm>
        </p:grpSpPr>
        <p:sp>
          <p:nvSpPr>
            <p:cNvPr id="3" name="Elipsa 2"/>
            <p:cNvSpPr/>
            <p:nvPr/>
          </p:nvSpPr>
          <p:spPr>
            <a:xfrm>
              <a:off x="1071538" y="1214422"/>
              <a:ext cx="857256" cy="857256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Přímá spojovací čára 21"/>
            <p:cNvCxnSpPr>
              <a:stCxn id="3" idx="1"/>
              <a:endCxn id="3" idx="7"/>
            </p:cNvCxnSpPr>
            <p:nvPr/>
          </p:nvCxnSpPr>
          <p:spPr>
            <a:xfrm rot="5400000" flipH="1" flipV="1">
              <a:off x="1500166" y="1036878"/>
              <a:ext cx="1588" cy="60617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>
              <a:stCxn id="3" idx="2"/>
              <a:endCxn id="3" idx="6"/>
            </p:cNvCxnSpPr>
            <p:nvPr/>
          </p:nvCxnSpPr>
          <p:spPr>
            <a:xfrm rot="10800000" flipH="1">
              <a:off x="1071538" y="1643050"/>
              <a:ext cx="857256" cy="158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>
              <a:stCxn id="3" idx="3"/>
              <a:endCxn id="3" idx="5"/>
            </p:cNvCxnSpPr>
            <p:nvPr/>
          </p:nvCxnSpPr>
          <p:spPr>
            <a:xfrm rot="16200000" flipH="1">
              <a:off x="1500166" y="1643050"/>
              <a:ext cx="1588" cy="60617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6" name="Skupina 105"/>
          <p:cNvGrpSpPr/>
          <p:nvPr/>
        </p:nvGrpSpPr>
        <p:grpSpPr>
          <a:xfrm>
            <a:off x="2643174" y="1142984"/>
            <a:ext cx="1862137" cy="857256"/>
            <a:chOff x="2643174" y="1142984"/>
            <a:chExt cx="1862137" cy="857256"/>
          </a:xfrm>
        </p:grpSpPr>
        <p:sp>
          <p:nvSpPr>
            <p:cNvPr id="7" name="Obdélník 6"/>
            <p:cNvSpPr/>
            <p:nvPr/>
          </p:nvSpPr>
          <p:spPr>
            <a:xfrm>
              <a:off x="2643174" y="1142984"/>
              <a:ext cx="1857388" cy="857256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 32"/>
            <p:cNvSpPr/>
            <p:nvPr/>
          </p:nvSpPr>
          <p:spPr>
            <a:xfrm>
              <a:off x="2643174" y="1214422"/>
              <a:ext cx="1862137" cy="164703"/>
            </a:xfrm>
            <a:custGeom>
              <a:avLst/>
              <a:gdLst>
                <a:gd name="connsiteX0" fmla="*/ 0 w 1894681"/>
                <a:gd name="connsiteY0" fmla="*/ 130175 h 164703"/>
                <a:gd name="connsiteX1" fmla="*/ 214313 w 1894681"/>
                <a:gd name="connsiteY1" fmla="*/ 6350 h 164703"/>
                <a:gd name="connsiteX2" fmla="*/ 402431 w 1894681"/>
                <a:gd name="connsiteY2" fmla="*/ 108744 h 164703"/>
                <a:gd name="connsiteX3" fmla="*/ 685800 w 1894681"/>
                <a:gd name="connsiteY3" fmla="*/ 8731 h 164703"/>
                <a:gd name="connsiteX4" fmla="*/ 1033463 w 1894681"/>
                <a:gd name="connsiteY4" fmla="*/ 161131 h 164703"/>
                <a:gd name="connsiteX5" fmla="*/ 1338263 w 1894681"/>
                <a:gd name="connsiteY5" fmla="*/ 30163 h 164703"/>
                <a:gd name="connsiteX6" fmla="*/ 1645444 w 1894681"/>
                <a:gd name="connsiteY6" fmla="*/ 144463 h 164703"/>
                <a:gd name="connsiteX7" fmla="*/ 1859756 w 1894681"/>
                <a:gd name="connsiteY7" fmla="*/ 68263 h 164703"/>
                <a:gd name="connsiteX8" fmla="*/ 1854994 w 1894681"/>
                <a:gd name="connsiteY8" fmla="*/ 70644 h 164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94681" h="164703">
                  <a:moveTo>
                    <a:pt x="0" y="130175"/>
                  </a:moveTo>
                  <a:cubicBezTo>
                    <a:pt x="73620" y="70048"/>
                    <a:pt x="147241" y="9922"/>
                    <a:pt x="214313" y="6350"/>
                  </a:cubicBezTo>
                  <a:cubicBezTo>
                    <a:pt x="281385" y="2778"/>
                    <a:pt x="323850" y="108347"/>
                    <a:pt x="402431" y="108744"/>
                  </a:cubicBezTo>
                  <a:cubicBezTo>
                    <a:pt x="481012" y="109141"/>
                    <a:pt x="580628" y="0"/>
                    <a:pt x="685800" y="8731"/>
                  </a:cubicBezTo>
                  <a:cubicBezTo>
                    <a:pt x="790972" y="17462"/>
                    <a:pt x="924719" y="157559"/>
                    <a:pt x="1033463" y="161131"/>
                  </a:cubicBezTo>
                  <a:cubicBezTo>
                    <a:pt x="1142207" y="164703"/>
                    <a:pt x="1236266" y="32941"/>
                    <a:pt x="1338263" y="30163"/>
                  </a:cubicBezTo>
                  <a:cubicBezTo>
                    <a:pt x="1440260" y="27385"/>
                    <a:pt x="1558528" y="138113"/>
                    <a:pt x="1645444" y="144463"/>
                  </a:cubicBezTo>
                  <a:cubicBezTo>
                    <a:pt x="1732360" y="150813"/>
                    <a:pt x="1824831" y="80566"/>
                    <a:pt x="1859756" y="68263"/>
                  </a:cubicBezTo>
                  <a:cubicBezTo>
                    <a:pt x="1894681" y="55960"/>
                    <a:pt x="1874837" y="63302"/>
                    <a:pt x="1854994" y="70644"/>
                  </a:cubicBezTo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olný tvar 33"/>
            <p:cNvSpPr/>
            <p:nvPr/>
          </p:nvSpPr>
          <p:spPr>
            <a:xfrm>
              <a:off x="2643188" y="1407716"/>
              <a:ext cx="1859756" cy="268287"/>
            </a:xfrm>
            <a:custGeom>
              <a:avLst/>
              <a:gdLst>
                <a:gd name="connsiteX0" fmla="*/ 0 w 1859756"/>
                <a:gd name="connsiteY0" fmla="*/ 97234 h 268287"/>
                <a:gd name="connsiteX1" fmla="*/ 161925 w 1859756"/>
                <a:gd name="connsiteY1" fmla="*/ 18653 h 268287"/>
                <a:gd name="connsiteX2" fmla="*/ 373856 w 1859756"/>
                <a:gd name="connsiteY2" fmla="*/ 209153 h 268287"/>
                <a:gd name="connsiteX3" fmla="*/ 602456 w 1859756"/>
                <a:gd name="connsiteY3" fmla="*/ 13890 h 268287"/>
                <a:gd name="connsiteX4" fmla="*/ 804862 w 1859756"/>
                <a:gd name="connsiteY4" fmla="*/ 197247 h 268287"/>
                <a:gd name="connsiteX5" fmla="*/ 1081087 w 1859756"/>
                <a:gd name="connsiteY5" fmla="*/ 85328 h 268287"/>
                <a:gd name="connsiteX6" fmla="*/ 1245393 w 1859756"/>
                <a:gd name="connsiteY6" fmla="*/ 213915 h 268287"/>
                <a:gd name="connsiteX7" fmla="*/ 1464468 w 1859756"/>
                <a:gd name="connsiteY7" fmla="*/ 37703 h 268287"/>
                <a:gd name="connsiteX8" fmla="*/ 1733550 w 1859756"/>
                <a:gd name="connsiteY8" fmla="*/ 249634 h 268287"/>
                <a:gd name="connsiteX9" fmla="*/ 1859756 w 1859756"/>
                <a:gd name="connsiteY9" fmla="*/ 149622 h 268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9756" h="268287">
                  <a:moveTo>
                    <a:pt x="0" y="97234"/>
                  </a:moveTo>
                  <a:cubicBezTo>
                    <a:pt x="49808" y="48617"/>
                    <a:pt x="99616" y="0"/>
                    <a:pt x="161925" y="18653"/>
                  </a:cubicBezTo>
                  <a:cubicBezTo>
                    <a:pt x="224234" y="37306"/>
                    <a:pt x="300434" y="209947"/>
                    <a:pt x="373856" y="209153"/>
                  </a:cubicBezTo>
                  <a:cubicBezTo>
                    <a:pt x="447278" y="208359"/>
                    <a:pt x="530622" y="15874"/>
                    <a:pt x="602456" y="13890"/>
                  </a:cubicBezTo>
                  <a:cubicBezTo>
                    <a:pt x="674290" y="11906"/>
                    <a:pt x="725090" y="185341"/>
                    <a:pt x="804862" y="197247"/>
                  </a:cubicBezTo>
                  <a:cubicBezTo>
                    <a:pt x="884634" y="209153"/>
                    <a:pt x="1007665" y="82550"/>
                    <a:pt x="1081087" y="85328"/>
                  </a:cubicBezTo>
                  <a:cubicBezTo>
                    <a:pt x="1154509" y="88106"/>
                    <a:pt x="1181496" y="221852"/>
                    <a:pt x="1245393" y="213915"/>
                  </a:cubicBezTo>
                  <a:cubicBezTo>
                    <a:pt x="1309290" y="205978"/>
                    <a:pt x="1383109" y="31750"/>
                    <a:pt x="1464468" y="37703"/>
                  </a:cubicBezTo>
                  <a:cubicBezTo>
                    <a:pt x="1545827" y="43656"/>
                    <a:pt x="1667669" y="230981"/>
                    <a:pt x="1733550" y="249634"/>
                  </a:cubicBezTo>
                  <a:cubicBezTo>
                    <a:pt x="1799431" y="268287"/>
                    <a:pt x="1829593" y="208954"/>
                    <a:pt x="1859756" y="149622"/>
                  </a:cubicBezTo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olný tvar 34"/>
            <p:cNvSpPr/>
            <p:nvPr/>
          </p:nvSpPr>
          <p:spPr>
            <a:xfrm>
              <a:off x="2643188" y="1692275"/>
              <a:ext cx="1857375" cy="252413"/>
            </a:xfrm>
            <a:custGeom>
              <a:avLst/>
              <a:gdLst>
                <a:gd name="connsiteX0" fmla="*/ 0 w 1857375"/>
                <a:gd name="connsiteY0" fmla="*/ 146050 h 252413"/>
                <a:gd name="connsiteX1" fmla="*/ 90487 w 1857375"/>
                <a:gd name="connsiteY1" fmla="*/ 12700 h 252413"/>
                <a:gd name="connsiteX2" fmla="*/ 297656 w 1857375"/>
                <a:gd name="connsiteY2" fmla="*/ 222250 h 252413"/>
                <a:gd name="connsiteX3" fmla="*/ 476250 w 1857375"/>
                <a:gd name="connsiteY3" fmla="*/ 29369 h 252413"/>
                <a:gd name="connsiteX4" fmla="*/ 719137 w 1857375"/>
                <a:gd name="connsiteY4" fmla="*/ 241300 h 252413"/>
                <a:gd name="connsiteX5" fmla="*/ 1007268 w 1857375"/>
                <a:gd name="connsiteY5" fmla="*/ 96044 h 252413"/>
                <a:gd name="connsiteX6" fmla="*/ 1354931 w 1857375"/>
                <a:gd name="connsiteY6" fmla="*/ 227013 h 252413"/>
                <a:gd name="connsiteX7" fmla="*/ 1576387 w 1857375"/>
                <a:gd name="connsiteY7" fmla="*/ 76994 h 252413"/>
                <a:gd name="connsiteX8" fmla="*/ 1857375 w 1857375"/>
                <a:gd name="connsiteY8" fmla="*/ 215106 h 252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7375" h="252413">
                  <a:moveTo>
                    <a:pt x="0" y="146050"/>
                  </a:moveTo>
                  <a:cubicBezTo>
                    <a:pt x="20439" y="73025"/>
                    <a:pt x="40878" y="0"/>
                    <a:pt x="90487" y="12700"/>
                  </a:cubicBezTo>
                  <a:cubicBezTo>
                    <a:pt x="140096" y="25400"/>
                    <a:pt x="233362" y="219472"/>
                    <a:pt x="297656" y="222250"/>
                  </a:cubicBezTo>
                  <a:cubicBezTo>
                    <a:pt x="361950" y="225028"/>
                    <a:pt x="406003" y="26194"/>
                    <a:pt x="476250" y="29369"/>
                  </a:cubicBezTo>
                  <a:cubicBezTo>
                    <a:pt x="546497" y="32544"/>
                    <a:pt x="630634" y="230188"/>
                    <a:pt x="719137" y="241300"/>
                  </a:cubicBezTo>
                  <a:cubicBezTo>
                    <a:pt x="807640" y="252413"/>
                    <a:pt x="901302" y="98425"/>
                    <a:pt x="1007268" y="96044"/>
                  </a:cubicBezTo>
                  <a:cubicBezTo>
                    <a:pt x="1113234" y="93663"/>
                    <a:pt x="1260078" y="230188"/>
                    <a:pt x="1354931" y="227013"/>
                  </a:cubicBezTo>
                  <a:cubicBezTo>
                    <a:pt x="1449784" y="223838"/>
                    <a:pt x="1492646" y="78978"/>
                    <a:pt x="1576387" y="76994"/>
                  </a:cubicBezTo>
                  <a:cubicBezTo>
                    <a:pt x="1660128" y="75010"/>
                    <a:pt x="1758751" y="145058"/>
                    <a:pt x="1857375" y="215106"/>
                  </a:cubicBezTo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4" name="Skupina 103"/>
          <p:cNvGrpSpPr/>
          <p:nvPr/>
        </p:nvGrpSpPr>
        <p:grpSpPr>
          <a:xfrm>
            <a:off x="7143768" y="1071546"/>
            <a:ext cx="928694" cy="928694"/>
            <a:chOff x="7143768" y="1071546"/>
            <a:chExt cx="928694" cy="928694"/>
          </a:xfrm>
        </p:grpSpPr>
        <p:sp>
          <p:nvSpPr>
            <p:cNvPr id="20" name="Obdélník 19"/>
            <p:cNvSpPr/>
            <p:nvPr/>
          </p:nvSpPr>
          <p:spPr>
            <a:xfrm>
              <a:off x="7143768" y="1071546"/>
              <a:ext cx="928694" cy="92869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římá spojovací čára 36"/>
            <p:cNvCxnSpPr/>
            <p:nvPr/>
          </p:nvCxnSpPr>
          <p:spPr>
            <a:xfrm>
              <a:off x="7143768" y="1285860"/>
              <a:ext cx="928694" cy="158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>
              <a:off x="7143768" y="1142984"/>
              <a:ext cx="928694" cy="158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>
              <a:stCxn id="20" idx="1"/>
              <a:endCxn id="20" idx="3"/>
            </p:cNvCxnSpPr>
            <p:nvPr/>
          </p:nvCxnSpPr>
          <p:spPr>
            <a:xfrm rot="10800000" flipH="1">
              <a:off x="7143768" y="1535893"/>
              <a:ext cx="928694" cy="158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>
              <a:off x="7143768" y="1428736"/>
              <a:ext cx="928694" cy="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 flipV="1">
              <a:off x="7143768" y="1714487"/>
              <a:ext cx="928694" cy="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ovací čára 53"/>
            <p:cNvCxnSpPr/>
            <p:nvPr/>
          </p:nvCxnSpPr>
          <p:spPr>
            <a:xfrm>
              <a:off x="7143768" y="1857364"/>
              <a:ext cx="928694" cy="158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Obdélník 59"/>
          <p:cNvSpPr/>
          <p:nvPr/>
        </p:nvSpPr>
        <p:spPr>
          <a:xfrm>
            <a:off x="2643174" y="4143380"/>
            <a:ext cx="928694" cy="92869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6500826" y="3143248"/>
            <a:ext cx="928694" cy="92869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000364" y="2571744"/>
            <a:ext cx="928694" cy="92869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5" name="Skupina 104"/>
          <p:cNvGrpSpPr/>
          <p:nvPr/>
        </p:nvGrpSpPr>
        <p:grpSpPr>
          <a:xfrm>
            <a:off x="5286380" y="1000108"/>
            <a:ext cx="1309697" cy="1071570"/>
            <a:chOff x="5286380" y="1000108"/>
            <a:chExt cx="1309697" cy="1071570"/>
          </a:xfrm>
        </p:grpSpPr>
        <p:sp>
          <p:nvSpPr>
            <p:cNvPr id="76" name="Rovnoramenný trojúhelník 75"/>
            <p:cNvSpPr/>
            <p:nvPr/>
          </p:nvSpPr>
          <p:spPr>
            <a:xfrm>
              <a:off x="5286380" y="1000108"/>
              <a:ext cx="1309697" cy="1071570"/>
            </a:xfrm>
            <a:prstGeom prst="triangle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7" name="Pravoúhlá spojovací čára 76"/>
            <p:cNvCxnSpPr/>
            <p:nvPr/>
          </p:nvCxnSpPr>
          <p:spPr>
            <a:xfrm>
              <a:off x="5732868" y="1342415"/>
              <a:ext cx="133946" cy="89298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ravoúhlá spojovací čára 77"/>
            <p:cNvCxnSpPr/>
            <p:nvPr/>
          </p:nvCxnSpPr>
          <p:spPr>
            <a:xfrm>
              <a:off x="5807282" y="1431713"/>
              <a:ext cx="178595" cy="104180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ravoúhlá spojovací čára 78"/>
            <p:cNvCxnSpPr/>
            <p:nvPr/>
          </p:nvCxnSpPr>
          <p:spPr>
            <a:xfrm>
              <a:off x="5896580" y="1535893"/>
              <a:ext cx="178595" cy="119063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ravoúhlá spojovací čára 79"/>
            <p:cNvCxnSpPr/>
            <p:nvPr/>
          </p:nvCxnSpPr>
          <p:spPr>
            <a:xfrm>
              <a:off x="5985877" y="1654956"/>
              <a:ext cx="193478" cy="148829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ravoúhlá spojovací čára 80"/>
            <p:cNvCxnSpPr/>
            <p:nvPr/>
          </p:nvCxnSpPr>
          <p:spPr>
            <a:xfrm>
              <a:off x="6194238" y="1937732"/>
              <a:ext cx="178595" cy="133946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ravoúhlá spojovací čára 81"/>
            <p:cNvCxnSpPr/>
            <p:nvPr/>
          </p:nvCxnSpPr>
          <p:spPr>
            <a:xfrm>
              <a:off x="6090058" y="1803786"/>
              <a:ext cx="178595" cy="133946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Pravoúhlá spojovací čára 82"/>
            <p:cNvCxnSpPr/>
            <p:nvPr/>
          </p:nvCxnSpPr>
          <p:spPr>
            <a:xfrm>
              <a:off x="5822165" y="1193586"/>
              <a:ext cx="133946" cy="89298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ravoúhlá spojovací čára 83"/>
            <p:cNvCxnSpPr/>
            <p:nvPr/>
          </p:nvCxnSpPr>
          <p:spPr>
            <a:xfrm>
              <a:off x="5896580" y="1282883"/>
              <a:ext cx="178595" cy="104180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ravoúhlá spojovací čára 84"/>
            <p:cNvCxnSpPr/>
            <p:nvPr/>
          </p:nvCxnSpPr>
          <p:spPr>
            <a:xfrm>
              <a:off x="5985877" y="1387064"/>
              <a:ext cx="178595" cy="119063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ravoúhlá spojovací čára 85"/>
            <p:cNvCxnSpPr/>
            <p:nvPr/>
          </p:nvCxnSpPr>
          <p:spPr>
            <a:xfrm>
              <a:off x="6075175" y="1506127"/>
              <a:ext cx="193478" cy="148829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ravoúhlá spojovací čára 86"/>
            <p:cNvCxnSpPr/>
            <p:nvPr/>
          </p:nvCxnSpPr>
          <p:spPr>
            <a:xfrm>
              <a:off x="6283536" y="1788903"/>
              <a:ext cx="178595" cy="133946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Pravoúhlá spojovací čára 87"/>
            <p:cNvCxnSpPr/>
            <p:nvPr/>
          </p:nvCxnSpPr>
          <p:spPr>
            <a:xfrm>
              <a:off x="6179355" y="1654956"/>
              <a:ext cx="178595" cy="133946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Pravoúhlá spojovací čára 88"/>
            <p:cNvCxnSpPr/>
            <p:nvPr/>
          </p:nvCxnSpPr>
          <p:spPr>
            <a:xfrm>
              <a:off x="5628687" y="1506127"/>
              <a:ext cx="133946" cy="89298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Pravoúhlá spojovací čára 89"/>
            <p:cNvCxnSpPr/>
            <p:nvPr/>
          </p:nvCxnSpPr>
          <p:spPr>
            <a:xfrm>
              <a:off x="5703102" y="1595425"/>
              <a:ext cx="178595" cy="104180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Pravoúhlá spojovací čára 90"/>
            <p:cNvCxnSpPr/>
            <p:nvPr/>
          </p:nvCxnSpPr>
          <p:spPr>
            <a:xfrm>
              <a:off x="5792399" y="1699605"/>
              <a:ext cx="178595" cy="119063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Pravoúhlá spojovací čára 91"/>
            <p:cNvCxnSpPr/>
            <p:nvPr/>
          </p:nvCxnSpPr>
          <p:spPr>
            <a:xfrm>
              <a:off x="5881697" y="1818668"/>
              <a:ext cx="193478" cy="148829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Pravoúhlá spojovací čára 92"/>
            <p:cNvCxnSpPr/>
            <p:nvPr/>
          </p:nvCxnSpPr>
          <p:spPr>
            <a:xfrm>
              <a:off x="6372833" y="1922849"/>
              <a:ext cx="178595" cy="148829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Pravoúhlá spojovací čára 93"/>
            <p:cNvCxnSpPr/>
            <p:nvPr/>
          </p:nvCxnSpPr>
          <p:spPr>
            <a:xfrm>
              <a:off x="6000760" y="1967498"/>
              <a:ext cx="148829" cy="104180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Pravoúhlá spojovací čára 94"/>
            <p:cNvCxnSpPr/>
            <p:nvPr/>
          </p:nvCxnSpPr>
          <p:spPr>
            <a:xfrm>
              <a:off x="5554273" y="1640073"/>
              <a:ext cx="133946" cy="89298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Pravoúhlá spojovací čára 95"/>
            <p:cNvCxnSpPr/>
            <p:nvPr/>
          </p:nvCxnSpPr>
          <p:spPr>
            <a:xfrm>
              <a:off x="5628687" y="1729371"/>
              <a:ext cx="178595" cy="104180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Pravoúhlá spojovací čára 96"/>
            <p:cNvCxnSpPr/>
            <p:nvPr/>
          </p:nvCxnSpPr>
          <p:spPr>
            <a:xfrm>
              <a:off x="5717985" y="1833551"/>
              <a:ext cx="178595" cy="119063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Pravoúhlá spojovací čára 97"/>
            <p:cNvCxnSpPr/>
            <p:nvPr/>
          </p:nvCxnSpPr>
          <p:spPr>
            <a:xfrm>
              <a:off x="5822165" y="1952615"/>
              <a:ext cx="163712" cy="119063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Pravoúhlá spojovací čára 98"/>
            <p:cNvCxnSpPr/>
            <p:nvPr/>
          </p:nvCxnSpPr>
          <p:spPr>
            <a:xfrm>
              <a:off x="5479858" y="1759137"/>
              <a:ext cx="178595" cy="104180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Pravoúhlá spojovací čára 99"/>
            <p:cNvCxnSpPr/>
            <p:nvPr/>
          </p:nvCxnSpPr>
          <p:spPr>
            <a:xfrm>
              <a:off x="5569155" y="1863317"/>
              <a:ext cx="178595" cy="104180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ravoúhlá spojovací čára 100"/>
            <p:cNvCxnSpPr/>
            <p:nvPr/>
          </p:nvCxnSpPr>
          <p:spPr>
            <a:xfrm>
              <a:off x="5688219" y="1967498"/>
              <a:ext cx="133946" cy="104180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Pravoúhlá spojovací čára 101"/>
            <p:cNvCxnSpPr/>
            <p:nvPr/>
          </p:nvCxnSpPr>
          <p:spPr>
            <a:xfrm>
              <a:off x="5390560" y="1893078"/>
              <a:ext cx="178595" cy="104180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ravoúhlá spojovací čára 102"/>
            <p:cNvCxnSpPr/>
            <p:nvPr/>
          </p:nvCxnSpPr>
          <p:spPr>
            <a:xfrm>
              <a:off x="5479858" y="1997263"/>
              <a:ext cx="193478" cy="74415"/>
            </a:xfrm>
            <a:prstGeom prst="bentConnector3">
              <a:avLst>
                <a:gd name="adj1" fmla="val 50000"/>
              </a:avLst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Mrak 5"/>
          <p:cNvSpPr/>
          <p:nvPr/>
        </p:nvSpPr>
        <p:spPr>
          <a:xfrm>
            <a:off x="285720" y="428604"/>
            <a:ext cx="8429684" cy="1285884"/>
          </a:xfrm>
          <a:prstGeom prst="cloud">
            <a:avLst/>
          </a:prstGeom>
          <a:solidFill>
            <a:schemeClr val="bg1">
              <a:lumMod val="75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3" descr="C:\Documents and Settings\Administrator\Local Settings\Temporary Internet Files\Content.IE5\OZ0OOJ2G\MC9004343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36" y="2214554"/>
            <a:ext cx="3756036" cy="380216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57158" y="785794"/>
            <a:ext cx="85725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ZA VÝBORNOU </a:t>
            </a:r>
            <a:r>
              <a:rPr lang="cs-CZ" sz="2400" smtClean="0">
                <a:solidFill>
                  <a:srgbClr val="FFFF00"/>
                </a:solidFill>
              </a:rPr>
              <a:t>PRÁCI SI </a:t>
            </a:r>
            <a:r>
              <a:rPr lang="cs-CZ" sz="2400" dirty="0" smtClean="0">
                <a:solidFill>
                  <a:srgbClr val="FFFF00"/>
                </a:solidFill>
              </a:rPr>
              <a:t>ZASLOUŽÍŠ ODMĚNU!!!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1428736"/>
            <a:ext cx="390029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cs typeface="Times New Roman" pitchFamily="18" charset="0"/>
              </a:rPr>
              <a:t>Obrázky byly použity z Klipartu.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8596" y="500042"/>
            <a:ext cx="7399783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cs typeface="Times New Roman" pitchFamily="18" charset="0"/>
              </a:rPr>
              <a:t>Použité citace a obrázky:</a:t>
            </a:r>
            <a:endParaRPr lang="cs-CZ" sz="4000" dirty="0"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</TotalTime>
  <Words>197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Aspekt</vt:lpstr>
      <vt:lpstr>Motiv sady Office</vt:lpstr>
      <vt:lpstr>VY_32_INOVACE_53_Čáry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pcbazar</cp:lastModifiedBy>
  <cp:revision>46</cp:revision>
  <dcterms:created xsi:type="dcterms:W3CDTF">2013-02-22T18:39:13Z</dcterms:created>
  <dcterms:modified xsi:type="dcterms:W3CDTF">2013-06-17T19:17:56Z</dcterms:modified>
</cp:coreProperties>
</file>