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notesMasterIdLst>
    <p:notesMasterId r:id="rId20"/>
  </p:notesMasterIdLst>
  <p:sldIdLst>
    <p:sldId id="278" r:id="rId3"/>
    <p:sldId id="279" r:id="rId4"/>
    <p:sldId id="282" r:id="rId5"/>
    <p:sldId id="292" r:id="rId6"/>
    <p:sldId id="294" r:id="rId7"/>
    <p:sldId id="295" r:id="rId8"/>
    <p:sldId id="296" r:id="rId9"/>
    <p:sldId id="297" r:id="rId10"/>
    <p:sldId id="298" r:id="rId11"/>
    <p:sldId id="300" r:id="rId12"/>
    <p:sldId id="299" r:id="rId13"/>
    <p:sldId id="301" r:id="rId14"/>
    <p:sldId id="302" r:id="rId15"/>
    <p:sldId id="303" r:id="rId16"/>
    <p:sldId id="304" r:id="rId17"/>
    <p:sldId id="290" r:id="rId18"/>
    <p:sldId id="29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3EF04F"/>
    <a:srgbClr val="FF572F"/>
    <a:srgbClr val="00FFFF"/>
    <a:srgbClr val="9E3611"/>
    <a:srgbClr val="AD0380"/>
    <a:srgbClr val="00C0BC"/>
    <a:srgbClr val="00928F"/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59" autoAdjust="0"/>
    <p:restoredTop sz="86380" autoAdjust="0"/>
  </p:normalViewPr>
  <p:slideViewPr>
    <p:cSldViewPr>
      <p:cViewPr varScale="1">
        <p:scale>
          <a:sx n="106" d="100"/>
          <a:sy n="106" d="100"/>
        </p:scale>
        <p:origin x="-7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516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DC285C-04BA-48CC-AA6E-4A226770EFD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013130-6C36-479B-960D-F0E1C0FB58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2853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15D70A-682B-4339-A7B3-865A7DA7931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dirty="0" smtClean="0">
                <a:latin typeface="Verdana" pitchFamily="34" charset="0"/>
              </a:rPr>
              <a:t>VY_32_INOVACE_55_Vzájemná </a:t>
            </a:r>
            <a:r>
              <a:rPr lang="cs-CZ" sz="3600" dirty="0" smtClean="0">
                <a:latin typeface="Verdana" pitchFamily="34" charset="0"/>
              </a:rPr>
              <a:t>poloha dvou přímek v rovině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85720" y="1428736"/>
            <a:ext cx="864096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</a:rPr>
              <a:t>Pracovní materiál je věnován </a:t>
            </a:r>
            <a:r>
              <a:rPr lang="cs-CZ" sz="2400" dirty="0" smtClean="0">
                <a:latin typeface="Verdana" pitchFamily="34" charset="0"/>
              </a:rPr>
              <a:t>výuce o vzájemných polohách dvou přímek</a:t>
            </a:r>
          </a:p>
          <a:p>
            <a:pPr algn="ctr"/>
            <a:r>
              <a:rPr lang="cs-CZ" sz="2400" dirty="0" smtClean="0">
                <a:latin typeface="Verdana" pitchFamily="34" charset="0"/>
              </a:rPr>
              <a:t>(určen pro 2. - 3.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seznámení se vzájemnými polohami přímek v rovině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přímky rovnoběžné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přímky různoběžné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přímky různoběžné - kolmé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určování vzájemných poloh dvou přímek v rovině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zakreslování vzájemných poloh dvou přímek v obrázku</a:t>
            </a:r>
            <a:endParaRPr lang="cs-CZ" sz="2400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785926"/>
            <a:ext cx="8272466" cy="18288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66"/>
                </a:solidFill>
              </a:rPr>
              <a:t>VZÁJEMNÁ POLOHA DVOU PŘÍMEK V ROVINĚ </a:t>
            </a:r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ovací čára 2"/>
          <p:cNvCxnSpPr/>
          <p:nvPr/>
        </p:nvCxnSpPr>
        <p:spPr>
          <a:xfrm>
            <a:off x="2000232" y="2643182"/>
            <a:ext cx="3071834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1428728" y="3357562"/>
            <a:ext cx="314327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85720" y="857232"/>
            <a:ext cx="85725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i="1" u="sng" dirty="0" smtClean="0">
                <a:solidFill>
                  <a:srgbClr val="FF0066"/>
                </a:solidFill>
              </a:rPr>
              <a:t>PŘÍMKY ROVNOBĚŽNÉ (ROVNOBĚŽKY)</a:t>
            </a:r>
          </a:p>
          <a:p>
            <a:pPr algn="ctr"/>
            <a:r>
              <a:rPr lang="cs-CZ" sz="3200" i="1" u="sng" dirty="0" smtClean="0">
                <a:solidFill>
                  <a:srgbClr val="FF0066"/>
                </a:solidFill>
              </a:rPr>
              <a:t>- nemají žádný společný bod</a:t>
            </a:r>
            <a:endParaRPr lang="cs-CZ" sz="3200" i="1" u="sng" dirty="0">
              <a:solidFill>
                <a:srgbClr val="FF0066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857752" y="2643182"/>
            <a:ext cx="3225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6248" y="3357562"/>
            <a:ext cx="328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8" name="Přímá spojovací čára 7"/>
          <p:cNvCxnSpPr/>
          <p:nvPr/>
        </p:nvCxnSpPr>
        <p:spPr>
          <a:xfrm rot="10800000" flipV="1">
            <a:off x="3643306" y="4071942"/>
            <a:ext cx="2714644" cy="17859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0800000" flipV="1">
            <a:off x="4714876" y="4000504"/>
            <a:ext cx="3141684" cy="207170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429388" y="4000504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858148" y="4000504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ovací čára 1"/>
          <p:cNvCxnSpPr/>
          <p:nvPr/>
        </p:nvCxnSpPr>
        <p:spPr>
          <a:xfrm flipV="1">
            <a:off x="1643042" y="2214554"/>
            <a:ext cx="3714776" cy="18573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ovací čára 2"/>
          <p:cNvCxnSpPr/>
          <p:nvPr/>
        </p:nvCxnSpPr>
        <p:spPr>
          <a:xfrm>
            <a:off x="1214414" y="2643182"/>
            <a:ext cx="3357586" cy="18573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 flipH="1" flipV="1">
            <a:off x="6250793" y="3607595"/>
            <a:ext cx="2571768" cy="135732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5357818" y="4857760"/>
            <a:ext cx="2857520" cy="42862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85720" y="857232"/>
            <a:ext cx="85725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i="1" u="sng" dirty="0" smtClean="0">
                <a:solidFill>
                  <a:srgbClr val="FF0066"/>
                </a:solidFill>
              </a:rPr>
              <a:t>PŘÍMKY RŮZNOBĚŽNÉ (RŮZNOBĚŽKY)</a:t>
            </a:r>
          </a:p>
          <a:p>
            <a:pPr algn="ctr"/>
            <a:r>
              <a:rPr lang="cs-CZ" sz="3200" i="1" u="sng" dirty="0" smtClean="0">
                <a:solidFill>
                  <a:srgbClr val="FF0066"/>
                </a:solidFill>
              </a:rPr>
              <a:t>- mají jeden společný bod</a:t>
            </a:r>
            <a:endParaRPr lang="cs-CZ" sz="3200" i="1" u="sng" dirty="0">
              <a:solidFill>
                <a:srgbClr val="FF0066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214414" y="2285992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357818" y="5286388"/>
            <a:ext cx="266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215338" y="2928934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14942" y="2214554"/>
            <a:ext cx="328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43174" y="3071810"/>
            <a:ext cx="328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58016" y="4643446"/>
            <a:ext cx="341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4" grpId="0"/>
      <p:bldP spid="25" grpId="0"/>
      <p:bldP spid="26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ovací čára 1"/>
          <p:cNvCxnSpPr/>
          <p:nvPr/>
        </p:nvCxnSpPr>
        <p:spPr>
          <a:xfrm>
            <a:off x="2500298" y="4714090"/>
            <a:ext cx="4429156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ovací čára 2"/>
          <p:cNvCxnSpPr/>
          <p:nvPr/>
        </p:nvCxnSpPr>
        <p:spPr>
          <a:xfrm rot="5400000">
            <a:off x="3179356" y="4678768"/>
            <a:ext cx="3214710" cy="79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643702" y="4356900"/>
            <a:ext cx="330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29124" y="2999578"/>
            <a:ext cx="328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857232"/>
            <a:ext cx="85725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i="1" u="sng" dirty="0" smtClean="0">
                <a:solidFill>
                  <a:srgbClr val="FF0066"/>
                </a:solidFill>
              </a:rPr>
              <a:t>PŘÍMKY RŮZNOBĚŽNÉ (RŮZNOBĚŽKY)</a:t>
            </a:r>
          </a:p>
          <a:p>
            <a:pPr algn="ctr">
              <a:buFontTx/>
              <a:buChar char="-"/>
            </a:pPr>
            <a:r>
              <a:rPr lang="cs-CZ" sz="3200" i="1" u="sng" dirty="0" smtClean="0">
                <a:solidFill>
                  <a:srgbClr val="FF0066"/>
                </a:solidFill>
              </a:rPr>
              <a:t> svírají-li pravý úhel, jsou kolmé (kolmice)</a:t>
            </a:r>
            <a:endParaRPr lang="cs-CZ" sz="3200" i="1" u="sng" dirty="0">
              <a:solidFill>
                <a:srgbClr val="FF0066"/>
              </a:solidFill>
            </a:endParaRPr>
          </a:p>
        </p:txBody>
      </p:sp>
      <p:sp>
        <p:nvSpPr>
          <p:cNvPr id="10" name="Oblouk 9"/>
          <p:cNvSpPr/>
          <p:nvPr/>
        </p:nvSpPr>
        <p:spPr>
          <a:xfrm>
            <a:off x="4286248" y="4214818"/>
            <a:ext cx="1000132" cy="985838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929190" y="4500570"/>
            <a:ext cx="45719" cy="45719"/>
          </a:xfrm>
          <a:prstGeom prst="ellipse">
            <a:avLst/>
          </a:prstGeom>
          <a:solidFill>
            <a:schemeClr val="tx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29124" y="4714884"/>
            <a:ext cx="341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cxnSp>
        <p:nvCxnSpPr>
          <p:cNvPr id="17" name="Přímá spojovací šipka 16"/>
          <p:cNvCxnSpPr/>
          <p:nvPr/>
        </p:nvCxnSpPr>
        <p:spPr>
          <a:xfrm rot="5400000">
            <a:off x="5107785" y="3036091"/>
            <a:ext cx="1285884" cy="1071570"/>
          </a:xfrm>
          <a:prstGeom prst="straightConnector1">
            <a:avLst/>
          </a:prstGeom>
          <a:ln w="3810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286512" y="2500306"/>
            <a:ext cx="12795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66"/>
                </a:solidFill>
              </a:rPr>
              <a:t>označení </a:t>
            </a:r>
          </a:p>
          <a:p>
            <a:pPr algn="ctr"/>
            <a:r>
              <a:rPr lang="cs-CZ" dirty="0" smtClean="0">
                <a:solidFill>
                  <a:srgbClr val="FF0066"/>
                </a:solidFill>
              </a:rPr>
              <a:t>pravého</a:t>
            </a:r>
          </a:p>
          <a:p>
            <a:pPr algn="ctr"/>
            <a:r>
              <a:rPr lang="cs-CZ" dirty="0" smtClean="0">
                <a:solidFill>
                  <a:srgbClr val="FF0066"/>
                </a:solidFill>
              </a:rPr>
              <a:t> úhlu</a:t>
            </a:r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0" grpId="0" animBg="1"/>
      <p:bldP spid="11" grpId="0" animBg="1"/>
      <p:bldP spid="15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0" name="Group 6"/>
          <p:cNvGrpSpPr>
            <a:grpSpLocks noChangeAspect="1"/>
          </p:cNvGrpSpPr>
          <p:nvPr/>
        </p:nvGrpSpPr>
        <p:grpSpPr bwMode="auto">
          <a:xfrm>
            <a:off x="2285984" y="1428736"/>
            <a:ext cx="4500594" cy="4508560"/>
            <a:chOff x="1485" y="675"/>
            <a:chExt cx="2825" cy="2830"/>
          </a:xfrm>
        </p:grpSpPr>
        <p:sp>
          <p:nvSpPr>
            <p:cNvPr id="1029" name="AutoShape 5"/>
            <p:cNvSpPr>
              <a:spLocks noChangeAspect="1" noChangeArrowheads="1" noTextEdit="1"/>
            </p:cNvSpPr>
            <p:nvPr/>
          </p:nvSpPr>
          <p:spPr bwMode="auto">
            <a:xfrm>
              <a:off x="1485" y="675"/>
              <a:ext cx="2825" cy="28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31" name="Freeform 7"/>
            <p:cNvSpPr>
              <a:spLocks/>
            </p:cNvSpPr>
            <p:nvPr/>
          </p:nvSpPr>
          <p:spPr bwMode="auto">
            <a:xfrm>
              <a:off x="1614" y="795"/>
              <a:ext cx="2623" cy="2637"/>
            </a:xfrm>
            <a:custGeom>
              <a:avLst/>
              <a:gdLst/>
              <a:ahLst/>
              <a:cxnLst>
                <a:cxn ang="0">
                  <a:pos x="2357" y="2637"/>
                </a:cxn>
                <a:cxn ang="0">
                  <a:pos x="2410" y="2632"/>
                </a:cxn>
                <a:cxn ang="0">
                  <a:pos x="2461" y="2615"/>
                </a:cxn>
                <a:cxn ang="0">
                  <a:pos x="2506" y="2592"/>
                </a:cxn>
                <a:cxn ang="0">
                  <a:pos x="2545" y="2559"/>
                </a:cxn>
                <a:cxn ang="0">
                  <a:pos x="2578" y="2519"/>
                </a:cxn>
                <a:cxn ang="0">
                  <a:pos x="2601" y="2475"/>
                </a:cxn>
                <a:cxn ang="0">
                  <a:pos x="2618" y="2424"/>
                </a:cxn>
                <a:cxn ang="0">
                  <a:pos x="2623" y="2371"/>
                </a:cxn>
                <a:cxn ang="0">
                  <a:pos x="2623" y="267"/>
                </a:cxn>
                <a:cxn ang="0">
                  <a:pos x="2618" y="213"/>
                </a:cxn>
                <a:cxn ang="0">
                  <a:pos x="2601" y="163"/>
                </a:cxn>
                <a:cxn ang="0">
                  <a:pos x="2578" y="118"/>
                </a:cxn>
                <a:cxn ang="0">
                  <a:pos x="2545" y="79"/>
                </a:cxn>
                <a:cxn ang="0">
                  <a:pos x="2506" y="45"/>
                </a:cxn>
                <a:cxn ang="0">
                  <a:pos x="2461" y="23"/>
                </a:cxn>
                <a:cxn ang="0">
                  <a:pos x="2410" y="6"/>
                </a:cxn>
                <a:cxn ang="0">
                  <a:pos x="2357" y="0"/>
                </a:cxn>
                <a:cxn ang="0">
                  <a:pos x="266" y="0"/>
                </a:cxn>
                <a:cxn ang="0">
                  <a:pos x="213" y="6"/>
                </a:cxn>
                <a:cxn ang="0">
                  <a:pos x="162" y="23"/>
                </a:cxn>
                <a:cxn ang="0">
                  <a:pos x="117" y="45"/>
                </a:cxn>
                <a:cxn ang="0">
                  <a:pos x="78" y="79"/>
                </a:cxn>
                <a:cxn ang="0">
                  <a:pos x="45" y="118"/>
                </a:cxn>
                <a:cxn ang="0">
                  <a:pos x="22" y="163"/>
                </a:cxn>
                <a:cxn ang="0">
                  <a:pos x="5" y="213"/>
                </a:cxn>
                <a:cxn ang="0">
                  <a:pos x="0" y="267"/>
                </a:cxn>
                <a:cxn ang="0">
                  <a:pos x="0" y="2371"/>
                </a:cxn>
                <a:cxn ang="0">
                  <a:pos x="5" y="2424"/>
                </a:cxn>
                <a:cxn ang="0">
                  <a:pos x="22" y="2475"/>
                </a:cxn>
                <a:cxn ang="0">
                  <a:pos x="45" y="2519"/>
                </a:cxn>
                <a:cxn ang="0">
                  <a:pos x="78" y="2559"/>
                </a:cxn>
                <a:cxn ang="0">
                  <a:pos x="117" y="2592"/>
                </a:cxn>
                <a:cxn ang="0">
                  <a:pos x="162" y="2615"/>
                </a:cxn>
                <a:cxn ang="0">
                  <a:pos x="213" y="2632"/>
                </a:cxn>
                <a:cxn ang="0">
                  <a:pos x="266" y="2637"/>
                </a:cxn>
                <a:cxn ang="0">
                  <a:pos x="2357" y="2637"/>
                </a:cxn>
              </a:cxnLst>
              <a:rect l="0" t="0" r="r" b="b"/>
              <a:pathLst>
                <a:path w="2623" h="2637">
                  <a:moveTo>
                    <a:pt x="2357" y="2637"/>
                  </a:moveTo>
                  <a:lnTo>
                    <a:pt x="2410" y="2632"/>
                  </a:lnTo>
                  <a:lnTo>
                    <a:pt x="2461" y="2615"/>
                  </a:lnTo>
                  <a:lnTo>
                    <a:pt x="2506" y="2592"/>
                  </a:lnTo>
                  <a:lnTo>
                    <a:pt x="2545" y="2559"/>
                  </a:lnTo>
                  <a:lnTo>
                    <a:pt x="2578" y="2519"/>
                  </a:lnTo>
                  <a:lnTo>
                    <a:pt x="2601" y="2475"/>
                  </a:lnTo>
                  <a:lnTo>
                    <a:pt x="2618" y="2424"/>
                  </a:lnTo>
                  <a:lnTo>
                    <a:pt x="2623" y="2371"/>
                  </a:lnTo>
                  <a:lnTo>
                    <a:pt x="2623" y="267"/>
                  </a:lnTo>
                  <a:lnTo>
                    <a:pt x="2618" y="213"/>
                  </a:lnTo>
                  <a:lnTo>
                    <a:pt x="2601" y="163"/>
                  </a:lnTo>
                  <a:lnTo>
                    <a:pt x="2578" y="118"/>
                  </a:lnTo>
                  <a:lnTo>
                    <a:pt x="2545" y="79"/>
                  </a:lnTo>
                  <a:lnTo>
                    <a:pt x="2506" y="45"/>
                  </a:lnTo>
                  <a:lnTo>
                    <a:pt x="2461" y="23"/>
                  </a:lnTo>
                  <a:lnTo>
                    <a:pt x="2410" y="6"/>
                  </a:lnTo>
                  <a:lnTo>
                    <a:pt x="2357" y="0"/>
                  </a:lnTo>
                  <a:lnTo>
                    <a:pt x="266" y="0"/>
                  </a:lnTo>
                  <a:lnTo>
                    <a:pt x="213" y="6"/>
                  </a:lnTo>
                  <a:lnTo>
                    <a:pt x="162" y="23"/>
                  </a:lnTo>
                  <a:lnTo>
                    <a:pt x="117" y="45"/>
                  </a:lnTo>
                  <a:lnTo>
                    <a:pt x="78" y="79"/>
                  </a:lnTo>
                  <a:lnTo>
                    <a:pt x="45" y="118"/>
                  </a:lnTo>
                  <a:lnTo>
                    <a:pt x="22" y="163"/>
                  </a:lnTo>
                  <a:lnTo>
                    <a:pt x="5" y="213"/>
                  </a:lnTo>
                  <a:lnTo>
                    <a:pt x="0" y="267"/>
                  </a:lnTo>
                  <a:lnTo>
                    <a:pt x="0" y="2371"/>
                  </a:lnTo>
                  <a:lnTo>
                    <a:pt x="5" y="2424"/>
                  </a:lnTo>
                  <a:lnTo>
                    <a:pt x="22" y="2475"/>
                  </a:lnTo>
                  <a:lnTo>
                    <a:pt x="45" y="2519"/>
                  </a:lnTo>
                  <a:lnTo>
                    <a:pt x="78" y="2559"/>
                  </a:lnTo>
                  <a:lnTo>
                    <a:pt x="117" y="2592"/>
                  </a:lnTo>
                  <a:lnTo>
                    <a:pt x="162" y="2615"/>
                  </a:lnTo>
                  <a:lnTo>
                    <a:pt x="213" y="2632"/>
                  </a:lnTo>
                  <a:lnTo>
                    <a:pt x="266" y="2637"/>
                  </a:lnTo>
                  <a:lnTo>
                    <a:pt x="2357" y="263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1032" name="Freeform 8"/>
            <p:cNvSpPr>
              <a:spLocks/>
            </p:cNvSpPr>
            <p:nvPr/>
          </p:nvSpPr>
          <p:spPr bwMode="auto">
            <a:xfrm>
              <a:off x="1857" y="1073"/>
              <a:ext cx="2103" cy="1754"/>
            </a:xfrm>
            <a:custGeom>
              <a:avLst/>
              <a:gdLst/>
              <a:ahLst/>
              <a:cxnLst>
                <a:cxn ang="0">
                  <a:pos x="1711" y="0"/>
                </a:cxn>
                <a:cxn ang="0">
                  <a:pos x="356" y="0"/>
                </a:cxn>
                <a:cxn ang="0">
                  <a:pos x="0" y="728"/>
                </a:cxn>
                <a:cxn ang="0">
                  <a:pos x="241" y="728"/>
                </a:cxn>
                <a:cxn ang="0">
                  <a:pos x="241" y="1746"/>
                </a:cxn>
                <a:cxn ang="0">
                  <a:pos x="1834" y="1754"/>
                </a:cxn>
                <a:cxn ang="0">
                  <a:pos x="1834" y="728"/>
                </a:cxn>
                <a:cxn ang="0">
                  <a:pos x="2103" y="728"/>
                </a:cxn>
                <a:cxn ang="0">
                  <a:pos x="1711" y="0"/>
                </a:cxn>
              </a:cxnLst>
              <a:rect l="0" t="0" r="r" b="b"/>
              <a:pathLst>
                <a:path w="2103" h="1754">
                  <a:moveTo>
                    <a:pt x="1711" y="0"/>
                  </a:moveTo>
                  <a:lnTo>
                    <a:pt x="356" y="0"/>
                  </a:lnTo>
                  <a:lnTo>
                    <a:pt x="0" y="728"/>
                  </a:lnTo>
                  <a:lnTo>
                    <a:pt x="241" y="728"/>
                  </a:lnTo>
                  <a:lnTo>
                    <a:pt x="241" y="1746"/>
                  </a:lnTo>
                  <a:lnTo>
                    <a:pt x="1834" y="1754"/>
                  </a:lnTo>
                  <a:lnTo>
                    <a:pt x="1834" y="728"/>
                  </a:lnTo>
                  <a:lnTo>
                    <a:pt x="2103" y="728"/>
                  </a:lnTo>
                  <a:lnTo>
                    <a:pt x="171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33" name="Rectangle 9"/>
            <p:cNvSpPr>
              <a:spLocks noChangeArrowheads="1"/>
            </p:cNvSpPr>
            <p:nvPr/>
          </p:nvSpPr>
          <p:spPr bwMode="auto">
            <a:xfrm>
              <a:off x="1619" y="2807"/>
              <a:ext cx="2590" cy="471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34" name="Rectangle 10"/>
            <p:cNvSpPr>
              <a:spLocks noChangeArrowheads="1"/>
            </p:cNvSpPr>
            <p:nvPr/>
          </p:nvSpPr>
          <p:spPr bwMode="auto">
            <a:xfrm>
              <a:off x="1611" y="2933"/>
              <a:ext cx="2663" cy="37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35" name="Rectangle 11"/>
            <p:cNvSpPr>
              <a:spLocks noChangeArrowheads="1"/>
            </p:cNvSpPr>
            <p:nvPr/>
          </p:nvSpPr>
          <p:spPr bwMode="auto">
            <a:xfrm>
              <a:off x="2431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36" name="Rectangle 12"/>
            <p:cNvSpPr>
              <a:spLocks noChangeArrowheads="1"/>
            </p:cNvSpPr>
            <p:nvPr/>
          </p:nvSpPr>
          <p:spPr bwMode="auto">
            <a:xfrm>
              <a:off x="2431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37" name="Rectangle 13"/>
            <p:cNvSpPr>
              <a:spLocks noChangeArrowheads="1"/>
            </p:cNvSpPr>
            <p:nvPr/>
          </p:nvSpPr>
          <p:spPr bwMode="auto">
            <a:xfrm>
              <a:off x="2294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38" name="Rectangle 14"/>
            <p:cNvSpPr>
              <a:spLocks noChangeArrowheads="1"/>
            </p:cNvSpPr>
            <p:nvPr/>
          </p:nvSpPr>
          <p:spPr bwMode="auto">
            <a:xfrm>
              <a:off x="2294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39" name="Rectangle 15"/>
            <p:cNvSpPr>
              <a:spLocks noChangeArrowheads="1"/>
            </p:cNvSpPr>
            <p:nvPr/>
          </p:nvSpPr>
          <p:spPr bwMode="auto">
            <a:xfrm>
              <a:off x="3389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40" name="Rectangle 16"/>
            <p:cNvSpPr>
              <a:spLocks noChangeArrowheads="1"/>
            </p:cNvSpPr>
            <p:nvPr/>
          </p:nvSpPr>
          <p:spPr bwMode="auto">
            <a:xfrm>
              <a:off x="3389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41" name="Rectangle 17"/>
            <p:cNvSpPr>
              <a:spLocks noChangeArrowheads="1"/>
            </p:cNvSpPr>
            <p:nvPr/>
          </p:nvSpPr>
          <p:spPr bwMode="auto">
            <a:xfrm>
              <a:off x="3249" y="2219"/>
              <a:ext cx="101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42" name="Rectangle 18"/>
            <p:cNvSpPr>
              <a:spLocks noChangeArrowheads="1"/>
            </p:cNvSpPr>
            <p:nvPr/>
          </p:nvSpPr>
          <p:spPr bwMode="auto">
            <a:xfrm>
              <a:off x="3249" y="2407"/>
              <a:ext cx="101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43" name="Rectangle 19"/>
            <p:cNvSpPr>
              <a:spLocks noChangeArrowheads="1"/>
            </p:cNvSpPr>
            <p:nvPr/>
          </p:nvSpPr>
          <p:spPr bwMode="auto">
            <a:xfrm>
              <a:off x="2322" y="950"/>
              <a:ext cx="191" cy="54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44" name="Rectangle 20"/>
            <p:cNvSpPr>
              <a:spLocks noChangeArrowheads="1"/>
            </p:cNvSpPr>
            <p:nvPr/>
          </p:nvSpPr>
          <p:spPr bwMode="auto">
            <a:xfrm>
              <a:off x="2283" y="910"/>
              <a:ext cx="260" cy="7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45" name="Rectangle 21"/>
            <p:cNvSpPr>
              <a:spLocks noChangeArrowheads="1"/>
            </p:cNvSpPr>
            <p:nvPr/>
          </p:nvSpPr>
          <p:spPr bwMode="auto">
            <a:xfrm>
              <a:off x="2717" y="2264"/>
              <a:ext cx="341" cy="53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46" name="Rectangle 22"/>
            <p:cNvSpPr>
              <a:spLocks noChangeArrowheads="1"/>
            </p:cNvSpPr>
            <p:nvPr/>
          </p:nvSpPr>
          <p:spPr bwMode="auto">
            <a:xfrm>
              <a:off x="2784" y="2331"/>
              <a:ext cx="196" cy="185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47" name="Freeform 23"/>
            <p:cNvSpPr>
              <a:spLocks/>
            </p:cNvSpPr>
            <p:nvPr/>
          </p:nvSpPr>
          <p:spPr bwMode="auto">
            <a:xfrm>
              <a:off x="2927" y="2600"/>
              <a:ext cx="75" cy="76"/>
            </a:xfrm>
            <a:custGeom>
              <a:avLst/>
              <a:gdLst/>
              <a:ahLst/>
              <a:cxnLst>
                <a:cxn ang="0">
                  <a:pos x="39" y="76"/>
                </a:cxn>
                <a:cxn ang="0">
                  <a:pos x="53" y="73"/>
                </a:cxn>
                <a:cxn ang="0">
                  <a:pos x="64" y="64"/>
                </a:cxn>
                <a:cxn ang="0">
                  <a:pos x="73" y="53"/>
                </a:cxn>
                <a:cxn ang="0">
                  <a:pos x="75" y="39"/>
                </a:cxn>
                <a:cxn ang="0">
                  <a:pos x="73" y="22"/>
                </a:cxn>
                <a:cxn ang="0">
                  <a:pos x="64" y="11"/>
                </a:cxn>
                <a:cxn ang="0">
                  <a:pos x="53" y="3"/>
                </a:cxn>
                <a:cxn ang="0">
                  <a:pos x="39" y="0"/>
                </a:cxn>
                <a:cxn ang="0">
                  <a:pos x="22" y="3"/>
                </a:cxn>
                <a:cxn ang="0">
                  <a:pos x="11" y="11"/>
                </a:cxn>
                <a:cxn ang="0">
                  <a:pos x="3" y="22"/>
                </a:cxn>
                <a:cxn ang="0">
                  <a:pos x="0" y="39"/>
                </a:cxn>
                <a:cxn ang="0">
                  <a:pos x="3" y="53"/>
                </a:cxn>
                <a:cxn ang="0">
                  <a:pos x="11" y="64"/>
                </a:cxn>
                <a:cxn ang="0">
                  <a:pos x="22" y="73"/>
                </a:cxn>
                <a:cxn ang="0">
                  <a:pos x="39" y="76"/>
                </a:cxn>
              </a:cxnLst>
              <a:rect l="0" t="0" r="r" b="b"/>
              <a:pathLst>
                <a:path w="75" h="76">
                  <a:moveTo>
                    <a:pt x="39" y="76"/>
                  </a:moveTo>
                  <a:lnTo>
                    <a:pt x="53" y="73"/>
                  </a:lnTo>
                  <a:lnTo>
                    <a:pt x="64" y="64"/>
                  </a:lnTo>
                  <a:lnTo>
                    <a:pt x="73" y="53"/>
                  </a:lnTo>
                  <a:lnTo>
                    <a:pt x="75" y="39"/>
                  </a:lnTo>
                  <a:lnTo>
                    <a:pt x="73" y="22"/>
                  </a:lnTo>
                  <a:lnTo>
                    <a:pt x="64" y="11"/>
                  </a:lnTo>
                  <a:lnTo>
                    <a:pt x="53" y="3"/>
                  </a:lnTo>
                  <a:lnTo>
                    <a:pt x="39" y="0"/>
                  </a:lnTo>
                  <a:lnTo>
                    <a:pt x="22" y="3"/>
                  </a:lnTo>
                  <a:lnTo>
                    <a:pt x="11" y="11"/>
                  </a:lnTo>
                  <a:lnTo>
                    <a:pt x="3" y="22"/>
                  </a:lnTo>
                  <a:lnTo>
                    <a:pt x="0" y="39"/>
                  </a:lnTo>
                  <a:lnTo>
                    <a:pt x="3" y="53"/>
                  </a:lnTo>
                  <a:lnTo>
                    <a:pt x="11" y="64"/>
                  </a:lnTo>
                  <a:lnTo>
                    <a:pt x="22" y="73"/>
                  </a:lnTo>
                  <a:lnTo>
                    <a:pt x="39" y="7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48" name="Freeform 24"/>
            <p:cNvSpPr>
              <a:spLocks/>
            </p:cNvSpPr>
            <p:nvPr/>
          </p:nvSpPr>
          <p:spPr bwMode="auto">
            <a:xfrm>
              <a:off x="1715" y="2292"/>
              <a:ext cx="330" cy="555"/>
            </a:xfrm>
            <a:custGeom>
              <a:avLst/>
              <a:gdLst/>
              <a:ahLst/>
              <a:cxnLst>
                <a:cxn ang="0">
                  <a:pos x="330" y="165"/>
                </a:cxn>
                <a:cxn ang="0">
                  <a:pos x="327" y="131"/>
                </a:cxn>
                <a:cxn ang="0">
                  <a:pos x="316" y="101"/>
                </a:cxn>
                <a:cxn ang="0">
                  <a:pos x="302" y="73"/>
                </a:cxn>
                <a:cxn ang="0">
                  <a:pos x="282" y="47"/>
                </a:cxn>
                <a:cxn ang="0">
                  <a:pos x="257" y="28"/>
                </a:cxn>
                <a:cxn ang="0">
                  <a:pos x="229" y="14"/>
                </a:cxn>
                <a:cxn ang="0">
                  <a:pos x="198" y="3"/>
                </a:cxn>
                <a:cxn ang="0">
                  <a:pos x="165" y="0"/>
                </a:cxn>
                <a:cxn ang="0">
                  <a:pos x="131" y="3"/>
                </a:cxn>
                <a:cxn ang="0">
                  <a:pos x="100" y="14"/>
                </a:cxn>
                <a:cxn ang="0">
                  <a:pos x="72" y="28"/>
                </a:cxn>
                <a:cxn ang="0">
                  <a:pos x="50" y="47"/>
                </a:cxn>
                <a:cxn ang="0">
                  <a:pos x="28" y="73"/>
                </a:cxn>
                <a:cxn ang="0">
                  <a:pos x="14" y="101"/>
                </a:cxn>
                <a:cxn ang="0">
                  <a:pos x="2" y="131"/>
                </a:cxn>
                <a:cxn ang="0">
                  <a:pos x="0" y="165"/>
                </a:cxn>
                <a:cxn ang="0">
                  <a:pos x="2" y="193"/>
                </a:cxn>
                <a:cxn ang="0">
                  <a:pos x="11" y="221"/>
                </a:cxn>
                <a:cxn ang="0">
                  <a:pos x="22" y="246"/>
                </a:cxn>
                <a:cxn ang="0">
                  <a:pos x="36" y="269"/>
                </a:cxn>
                <a:cxn ang="0">
                  <a:pos x="56" y="288"/>
                </a:cxn>
                <a:cxn ang="0">
                  <a:pos x="75" y="302"/>
                </a:cxn>
                <a:cxn ang="0">
                  <a:pos x="100" y="316"/>
                </a:cxn>
                <a:cxn ang="0">
                  <a:pos x="126" y="325"/>
                </a:cxn>
                <a:cxn ang="0">
                  <a:pos x="126" y="555"/>
                </a:cxn>
                <a:cxn ang="0">
                  <a:pos x="204" y="555"/>
                </a:cxn>
                <a:cxn ang="0">
                  <a:pos x="204" y="325"/>
                </a:cxn>
                <a:cxn ang="0">
                  <a:pos x="229" y="316"/>
                </a:cxn>
                <a:cxn ang="0">
                  <a:pos x="254" y="302"/>
                </a:cxn>
                <a:cxn ang="0">
                  <a:pos x="277" y="288"/>
                </a:cxn>
                <a:cxn ang="0">
                  <a:pos x="294" y="269"/>
                </a:cxn>
                <a:cxn ang="0">
                  <a:pos x="310" y="246"/>
                </a:cxn>
                <a:cxn ang="0">
                  <a:pos x="322" y="221"/>
                </a:cxn>
                <a:cxn ang="0">
                  <a:pos x="327" y="193"/>
                </a:cxn>
                <a:cxn ang="0">
                  <a:pos x="330" y="165"/>
                </a:cxn>
              </a:cxnLst>
              <a:rect l="0" t="0" r="r" b="b"/>
              <a:pathLst>
                <a:path w="330" h="555">
                  <a:moveTo>
                    <a:pt x="330" y="165"/>
                  </a:moveTo>
                  <a:lnTo>
                    <a:pt x="327" y="131"/>
                  </a:lnTo>
                  <a:lnTo>
                    <a:pt x="316" y="101"/>
                  </a:lnTo>
                  <a:lnTo>
                    <a:pt x="302" y="73"/>
                  </a:lnTo>
                  <a:lnTo>
                    <a:pt x="282" y="47"/>
                  </a:lnTo>
                  <a:lnTo>
                    <a:pt x="257" y="28"/>
                  </a:lnTo>
                  <a:lnTo>
                    <a:pt x="229" y="14"/>
                  </a:lnTo>
                  <a:lnTo>
                    <a:pt x="198" y="3"/>
                  </a:lnTo>
                  <a:lnTo>
                    <a:pt x="165" y="0"/>
                  </a:lnTo>
                  <a:lnTo>
                    <a:pt x="131" y="3"/>
                  </a:lnTo>
                  <a:lnTo>
                    <a:pt x="100" y="14"/>
                  </a:lnTo>
                  <a:lnTo>
                    <a:pt x="72" y="28"/>
                  </a:lnTo>
                  <a:lnTo>
                    <a:pt x="50" y="47"/>
                  </a:lnTo>
                  <a:lnTo>
                    <a:pt x="28" y="73"/>
                  </a:lnTo>
                  <a:lnTo>
                    <a:pt x="14" y="101"/>
                  </a:lnTo>
                  <a:lnTo>
                    <a:pt x="2" y="131"/>
                  </a:lnTo>
                  <a:lnTo>
                    <a:pt x="0" y="165"/>
                  </a:lnTo>
                  <a:lnTo>
                    <a:pt x="2" y="193"/>
                  </a:lnTo>
                  <a:lnTo>
                    <a:pt x="11" y="221"/>
                  </a:lnTo>
                  <a:lnTo>
                    <a:pt x="22" y="246"/>
                  </a:lnTo>
                  <a:lnTo>
                    <a:pt x="36" y="269"/>
                  </a:lnTo>
                  <a:lnTo>
                    <a:pt x="56" y="288"/>
                  </a:lnTo>
                  <a:lnTo>
                    <a:pt x="75" y="302"/>
                  </a:lnTo>
                  <a:lnTo>
                    <a:pt x="100" y="316"/>
                  </a:lnTo>
                  <a:lnTo>
                    <a:pt x="126" y="325"/>
                  </a:lnTo>
                  <a:lnTo>
                    <a:pt x="126" y="555"/>
                  </a:lnTo>
                  <a:lnTo>
                    <a:pt x="204" y="555"/>
                  </a:lnTo>
                  <a:lnTo>
                    <a:pt x="204" y="325"/>
                  </a:lnTo>
                  <a:lnTo>
                    <a:pt x="229" y="316"/>
                  </a:lnTo>
                  <a:lnTo>
                    <a:pt x="254" y="302"/>
                  </a:lnTo>
                  <a:lnTo>
                    <a:pt x="277" y="288"/>
                  </a:lnTo>
                  <a:lnTo>
                    <a:pt x="294" y="269"/>
                  </a:lnTo>
                  <a:lnTo>
                    <a:pt x="310" y="246"/>
                  </a:lnTo>
                  <a:lnTo>
                    <a:pt x="322" y="221"/>
                  </a:lnTo>
                  <a:lnTo>
                    <a:pt x="327" y="193"/>
                  </a:lnTo>
                  <a:lnTo>
                    <a:pt x="330" y="16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49" name="Freeform 25"/>
            <p:cNvSpPr>
              <a:spLocks/>
            </p:cNvSpPr>
            <p:nvPr/>
          </p:nvSpPr>
          <p:spPr bwMode="auto">
            <a:xfrm>
              <a:off x="3758" y="2292"/>
              <a:ext cx="331" cy="555"/>
            </a:xfrm>
            <a:custGeom>
              <a:avLst/>
              <a:gdLst/>
              <a:ahLst/>
              <a:cxnLst>
                <a:cxn ang="0">
                  <a:pos x="331" y="165"/>
                </a:cxn>
                <a:cxn ang="0">
                  <a:pos x="328" y="131"/>
                </a:cxn>
                <a:cxn ang="0">
                  <a:pos x="317" y="101"/>
                </a:cxn>
                <a:cxn ang="0">
                  <a:pos x="303" y="73"/>
                </a:cxn>
                <a:cxn ang="0">
                  <a:pos x="283" y="47"/>
                </a:cxn>
                <a:cxn ang="0">
                  <a:pos x="258" y="28"/>
                </a:cxn>
                <a:cxn ang="0">
                  <a:pos x="230" y="14"/>
                </a:cxn>
                <a:cxn ang="0">
                  <a:pos x="199" y="3"/>
                </a:cxn>
                <a:cxn ang="0">
                  <a:pos x="166" y="0"/>
                </a:cxn>
                <a:cxn ang="0">
                  <a:pos x="132" y="3"/>
                </a:cxn>
                <a:cxn ang="0">
                  <a:pos x="101" y="14"/>
                </a:cxn>
                <a:cxn ang="0">
                  <a:pos x="73" y="28"/>
                </a:cxn>
                <a:cxn ang="0">
                  <a:pos x="48" y="47"/>
                </a:cxn>
                <a:cxn ang="0">
                  <a:pos x="28" y="73"/>
                </a:cxn>
                <a:cxn ang="0">
                  <a:pos x="14" y="101"/>
                </a:cxn>
                <a:cxn ang="0">
                  <a:pos x="3" y="131"/>
                </a:cxn>
                <a:cxn ang="0">
                  <a:pos x="0" y="165"/>
                </a:cxn>
                <a:cxn ang="0">
                  <a:pos x="3" y="193"/>
                </a:cxn>
                <a:cxn ang="0">
                  <a:pos x="9" y="221"/>
                </a:cxn>
                <a:cxn ang="0">
                  <a:pos x="20" y="246"/>
                </a:cxn>
                <a:cxn ang="0">
                  <a:pos x="37" y="269"/>
                </a:cxn>
                <a:cxn ang="0">
                  <a:pos x="54" y="288"/>
                </a:cxn>
                <a:cxn ang="0">
                  <a:pos x="76" y="302"/>
                </a:cxn>
                <a:cxn ang="0">
                  <a:pos x="101" y="316"/>
                </a:cxn>
                <a:cxn ang="0">
                  <a:pos x="126" y="325"/>
                </a:cxn>
                <a:cxn ang="0">
                  <a:pos x="126" y="555"/>
                </a:cxn>
                <a:cxn ang="0">
                  <a:pos x="202" y="555"/>
                </a:cxn>
                <a:cxn ang="0">
                  <a:pos x="202" y="325"/>
                </a:cxn>
                <a:cxn ang="0">
                  <a:pos x="227" y="316"/>
                </a:cxn>
                <a:cxn ang="0">
                  <a:pos x="252" y="302"/>
                </a:cxn>
                <a:cxn ang="0">
                  <a:pos x="275" y="288"/>
                </a:cxn>
                <a:cxn ang="0">
                  <a:pos x="294" y="269"/>
                </a:cxn>
                <a:cxn ang="0">
                  <a:pos x="308" y="246"/>
                </a:cxn>
                <a:cxn ang="0">
                  <a:pos x="320" y="221"/>
                </a:cxn>
                <a:cxn ang="0">
                  <a:pos x="328" y="193"/>
                </a:cxn>
                <a:cxn ang="0">
                  <a:pos x="331" y="165"/>
                </a:cxn>
              </a:cxnLst>
              <a:rect l="0" t="0" r="r" b="b"/>
              <a:pathLst>
                <a:path w="331" h="555">
                  <a:moveTo>
                    <a:pt x="331" y="165"/>
                  </a:moveTo>
                  <a:lnTo>
                    <a:pt x="328" y="131"/>
                  </a:lnTo>
                  <a:lnTo>
                    <a:pt x="317" y="101"/>
                  </a:lnTo>
                  <a:lnTo>
                    <a:pt x="303" y="73"/>
                  </a:lnTo>
                  <a:lnTo>
                    <a:pt x="283" y="47"/>
                  </a:lnTo>
                  <a:lnTo>
                    <a:pt x="258" y="28"/>
                  </a:lnTo>
                  <a:lnTo>
                    <a:pt x="230" y="14"/>
                  </a:lnTo>
                  <a:lnTo>
                    <a:pt x="199" y="3"/>
                  </a:lnTo>
                  <a:lnTo>
                    <a:pt x="166" y="0"/>
                  </a:lnTo>
                  <a:lnTo>
                    <a:pt x="132" y="3"/>
                  </a:lnTo>
                  <a:lnTo>
                    <a:pt x="101" y="14"/>
                  </a:lnTo>
                  <a:lnTo>
                    <a:pt x="73" y="28"/>
                  </a:lnTo>
                  <a:lnTo>
                    <a:pt x="48" y="47"/>
                  </a:lnTo>
                  <a:lnTo>
                    <a:pt x="28" y="73"/>
                  </a:lnTo>
                  <a:lnTo>
                    <a:pt x="14" y="101"/>
                  </a:lnTo>
                  <a:lnTo>
                    <a:pt x="3" y="131"/>
                  </a:lnTo>
                  <a:lnTo>
                    <a:pt x="0" y="165"/>
                  </a:lnTo>
                  <a:lnTo>
                    <a:pt x="3" y="193"/>
                  </a:lnTo>
                  <a:lnTo>
                    <a:pt x="9" y="221"/>
                  </a:lnTo>
                  <a:lnTo>
                    <a:pt x="20" y="246"/>
                  </a:lnTo>
                  <a:lnTo>
                    <a:pt x="37" y="269"/>
                  </a:lnTo>
                  <a:lnTo>
                    <a:pt x="54" y="288"/>
                  </a:lnTo>
                  <a:lnTo>
                    <a:pt x="76" y="302"/>
                  </a:lnTo>
                  <a:lnTo>
                    <a:pt x="101" y="316"/>
                  </a:lnTo>
                  <a:lnTo>
                    <a:pt x="126" y="325"/>
                  </a:lnTo>
                  <a:lnTo>
                    <a:pt x="126" y="555"/>
                  </a:lnTo>
                  <a:lnTo>
                    <a:pt x="202" y="555"/>
                  </a:lnTo>
                  <a:lnTo>
                    <a:pt x="202" y="325"/>
                  </a:lnTo>
                  <a:lnTo>
                    <a:pt x="227" y="316"/>
                  </a:lnTo>
                  <a:lnTo>
                    <a:pt x="252" y="302"/>
                  </a:lnTo>
                  <a:lnTo>
                    <a:pt x="275" y="288"/>
                  </a:lnTo>
                  <a:lnTo>
                    <a:pt x="294" y="269"/>
                  </a:lnTo>
                  <a:lnTo>
                    <a:pt x="308" y="246"/>
                  </a:lnTo>
                  <a:lnTo>
                    <a:pt x="320" y="221"/>
                  </a:lnTo>
                  <a:lnTo>
                    <a:pt x="328" y="193"/>
                  </a:lnTo>
                  <a:lnTo>
                    <a:pt x="331" y="16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51" name="Freeform 27"/>
            <p:cNvSpPr>
              <a:spLocks/>
            </p:cNvSpPr>
            <p:nvPr/>
          </p:nvSpPr>
          <p:spPr bwMode="auto">
            <a:xfrm>
              <a:off x="1757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52" name="Freeform 28"/>
            <p:cNvSpPr>
              <a:spLocks/>
            </p:cNvSpPr>
            <p:nvPr/>
          </p:nvSpPr>
          <p:spPr bwMode="auto">
            <a:xfrm>
              <a:off x="1902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53" name="Freeform 29"/>
            <p:cNvSpPr>
              <a:spLocks/>
            </p:cNvSpPr>
            <p:nvPr/>
          </p:nvSpPr>
          <p:spPr bwMode="auto">
            <a:xfrm>
              <a:off x="2079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54" name="Freeform 30"/>
            <p:cNvSpPr>
              <a:spLocks/>
            </p:cNvSpPr>
            <p:nvPr/>
          </p:nvSpPr>
          <p:spPr bwMode="auto">
            <a:xfrm>
              <a:off x="2224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39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39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55" name="Freeform 31"/>
            <p:cNvSpPr>
              <a:spLocks/>
            </p:cNvSpPr>
            <p:nvPr/>
          </p:nvSpPr>
          <p:spPr bwMode="auto">
            <a:xfrm>
              <a:off x="2395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20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20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56" name="Freeform 32"/>
            <p:cNvSpPr>
              <a:spLocks/>
            </p:cNvSpPr>
            <p:nvPr/>
          </p:nvSpPr>
          <p:spPr bwMode="auto">
            <a:xfrm>
              <a:off x="2543" y="3071"/>
              <a:ext cx="56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40" y="56"/>
                </a:cxn>
                <a:cxn ang="0">
                  <a:pos x="48" y="50"/>
                </a:cxn>
                <a:cxn ang="0">
                  <a:pos x="54" y="42"/>
                </a:cxn>
                <a:cxn ang="0">
                  <a:pos x="56" y="31"/>
                </a:cxn>
                <a:cxn ang="0">
                  <a:pos x="54" y="19"/>
                </a:cxn>
                <a:cxn ang="0">
                  <a:pos x="48" y="8"/>
                </a:cxn>
                <a:cxn ang="0">
                  <a:pos x="40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6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40" y="56"/>
                  </a:lnTo>
                  <a:lnTo>
                    <a:pt x="48" y="50"/>
                  </a:lnTo>
                  <a:lnTo>
                    <a:pt x="54" y="42"/>
                  </a:lnTo>
                  <a:lnTo>
                    <a:pt x="56" y="31"/>
                  </a:lnTo>
                  <a:lnTo>
                    <a:pt x="54" y="19"/>
                  </a:lnTo>
                  <a:lnTo>
                    <a:pt x="48" y="8"/>
                  </a:lnTo>
                  <a:lnTo>
                    <a:pt x="40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57" name="Freeform 33"/>
            <p:cNvSpPr>
              <a:spLocks/>
            </p:cNvSpPr>
            <p:nvPr/>
          </p:nvSpPr>
          <p:spPr bwMode="auto">
            <a:xfrm>
              <a:off x="2717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58" name="Freeform 34"/>
            <p:cNvSpPr>
              <a:spLocks/>
            </p:cNvSpPr>
            <p:nvPr/>
          </p:nvSpPr>
          <p:spPr bwMode="auto">
            <a:xfrm>
              <a:off x="2863" y="3071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1" y="56"/>
                </a:cxn>
                <a:cxn ang="0">
                  <a:pos x="50" y="50"/>
                </a:cxn>
                <a:cxn ang="0">
                  <a:pos x="55" y="42"/>
                </a:cxn>
                <a:cxn ang="0">
                  <a:pos x="58" y="31"/>
                </a:cxn>
                <a:cxn ang="0">
                  <a:pos x="55" y="19"/>
                </a:cxn>
                <a:cxn ang="0">
                  <a:pos x="50" y="8"/>
                </a:cxn>
                <a:cxn ang="0">
                  <a:pos x="41" y="2"/>
                </a:cxn>
                <a:cxn ang="0">
                  <a:pos x="30" y="0"/>
                </a:cxn>
                <a:cxn ang="0">
                  <a:pos x="19" y="2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1" y="56"/>
                  </a:lnTo>
                  <a:lnTo>
                    <a:pt x="50" y="50"/>
                  </a:lnTo>
                  <a:lnTo>
                    <a:pt x="55" y="42"/>
                  </a:lnTo>
                  <a:lnTo>
                    <a:pt x="58" y="31"/>
                  </a:lnTo>
                  <a:lnTo>
                    <a:pt x="55" y="19"/>
                  </a:lnTo>
                  <a:lnTo>
                    <a:pt x="50" y="8"/>
                  </a:lnTo>
                  <a:lnTo>
                    <a:pt x="41" y="2"/>
                  </a:lnTo>
                  <a:lnTo>
                    <a:pt x="30" y="0"/>
                  </a:lnTo>
                  <a:lnTo>
                    <a:pt x="19" y="2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59" name="Freeform 35"/>
            <p:cNvSpPr>
              <a:spLocks/>
            </p:cNvSpPr>
            <p:nvPr/>
          </p:nvSpPr>
          <p:spPr bwMode="auto">
            <a:xfrm>
              <a:off x="3028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60" name="Freeform 36"/>
            <p:cNvSpPr>
              <a:spLocks/>
            </p:cNvSpPr>
            <p:nvPr/>
          </p:nvSpPr>
          <p:spPr bwMode="auto">
            <a:xfrm>
              <a:off x="3173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61" name="Freeform 37"/>
            <p:cNvSpPr>
              <a:spLocks/>
            </p:cNvSpPr>
            <p:nvPr/>
          </p:nvSpPr>
          <p:spPr bwMode="auto">
            <a:xfrm>
              <a:off x="3350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62" name="Freeform 38"/>
            <p:cNvSpPr>
              <a:spLocks/>
            </p:cNvSpPr>
            <p:nvPr/>
          </p:nvSpPr>
          <p:spPr bwMode="auto">
            <a:xfrm>
              <a:off x="3495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39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39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63" name="Freeform 39"/>
            <p:cNvSpPr>
              <a:spLocks/>
            </p:cNvSpPr>
            <p:nvPr/>
          </p:nvSpPr>
          <p:spPr bwMode="auto">
            <a:xfrm>
              <a:off x="3669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64" name="Freeform 40"/>
            <p:cNvSpPr>
              <a:spLocks/>
            </p:cNvSpPr>
            <p:nvPr/>
          </p:nvSpPr>
          <p:spPr bwMode="auto">
            <a:xfrm>
              <a:off x="3814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65" name="Freeform 41"/>
            <p:cNvSpPr>
              <a:spLocks/>
            </p:cNvSpPr>
            <p:nvPr/>
          </p:nvSpPr>
          <p:spPr bwMode="auto">
            <a:xfrm>
              <a:off x="3991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66" name="Freeform 42"/>
            <p:cNvSpPr>
              <a:spLocks/>
            </p:cNvSpPr>
            <p:nvPr/>
          </p:nvSpPr>
          <p:spPr bwMode="auto">
            <a:xfrm>
              <a:off x="1757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67" name="Freeform 43"/>
            <p:cNvSpPr>
              <a:spLocks/>
            </p:cNvSpPr>
            <p:nvPr/>
          </p:nvSpPr>
          <p:spPr bwMode="auto">
            <a:xfrm>
              <a:off x="2079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68" name="Freeform 44"/>
            <p:cNvSpPr>
              <a:spLocks/>
            </p:cNvSpPr>
            <p:nvPr/>
          </p:nvSpPr>
          <p:spPr bwMode="auto">
            <a:xfrm>
              <a:off x="2395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20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20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69" name="Freeform 45"/>
            <p:cNvSpPr>
              <a:spLocks/>
            </p:cNvSpPr>
            <p:nvPr/>
          </p:nvSpPr>
          <p:spPr bwMode="auto">
            <a:xfrm>
              <a:off x="2717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70" name="Freeform 46"/>
            <p:cNvSpPr>
              <a:spLocks/>
            </p:cNvSpPr>
            <p:nvPr/>
          </p:nvSpPr>
          <p:spPr bwMode="auto">
            <a:xfrm>
              <a:off x="3028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71" name="Freeform 47"/>
            <p:cNvSpPr>
              <a:spLocks/>
            </p:cNvSpPr>
            <p:nvPr/>
          </p:nvSpPr>
          <p:spPr bwMode="auto">
            <a:xfrm>
              <a:off x="3350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72" name="Freeform 48"/>
            <p:cNvSpPr>
              <a:spLocks/>
            </p:cNvSpPr>
            <p:nvPr/>
          </p:nvSpPr>
          <p:spPr bwMode="auto">
            <a:xfrm>
              <a:off x="3669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73" name="Freeform 49"/>
            <p:cNvSpPr>
              <a:spLocks/>
            </p:cNvSpPr>
            <p:nvPr/>
          </p:nvSpPr>
          <p:spPr bwMode="auto">
            <a:xfrm>
              <a:off x="3991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74" name="Freeform 50"/>
            <p:cNvSpPr>
              <a:spLocks/>
            </p:cNvSpPr>
            <p:nvPr/>
          </p:nvSpPr>
          <p:spPr bwMode="auto">
            <a:xfrm>
              <a:off x="3112" y="1305"/>
              <a:ext cx="316" cy="536"/>
            </a:xfrm>
            <a:custGeom>
              <a:avLst/>
              <a:gdLst/>
              <a:ahLst/>
              <a:cxnLst>
                <a:cxn ang="0">
                  <a:pos x="316" y="536"/>
                </a:cxn>
                <a:cxn ang="0">
                  <a:pos x="316" y="141"/>
                </a:cxn>
                <a:cxn ang="0">
                  <a:pos x="165" y="0"/>
                </a:cxn>
                <a:cxn ang="0">
                  <a:pos x="0" y="141"/>
                </a:cxn>
                <a:cxn ang="0">
                  <a:pos x="0" y="536"/>
                </a:cxn>
                <a:cxn ang="0">
                  <a:pos x="316" y="536"/>
                </a:cxn>
              </a:cxnLst>
              <a:rect l="0" t="0" r="r" b="b"/>
              <a:pathLst>
                <a:path w="316" h="536">
                  <a:moveTo>
                    <a:pt x="316" y="536"/>
                  </a:moveTo>
                  <a:lnTo>
                    <a:pt x="316" y="141"/>
                  </a:lnTo>
                  <a:lnTo>
                    <a:pt x="165" y="0"/>
                  </a:lnTo>
                  <a:lnTo>
                    <a:pt x="0" y="141"/>
                  </a:lnTo>
                  <a:lnTo>
                    <a:pt x="0" y="536"/>
                  </a:lnTo>
                  <a:lnTo>
                    <a:pt x="316" y="536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75" name="Rectangle 51"/>
            <p:cNvSpPr>
              <a:spLocks noChangeArrowheads="1"/>
            </p:cNvSpPr>
            <p:nvPr/>
          </p:nvSpPr>
          <p:spPr bwMode="auto">
            <a:xfrm>
              <a:off x="3291" y="1482"/>
              <a:ext cx="84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76" name="Rectangle 52"/>
            <p:cNvSpPr>
              <a:spLocks noChangeArrowheads="1"/>
            </p:cNvSpPr>
            <p:nvPr/>
          </p:nvSpPr>
          <p:spPr bwMode="auto">
            <a:xfrm>
              <a:off x="3291" y="1647"/>
              <a:ext cx="84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77" name="Rectangle 53"/>
            <p:cNvSpPr>
              <a:spLocks noChangeArrowheads="1"/>
            </p:cNvSpPr>
            <p:nvPr/>
          </p:nvSpPr>
          <p:spPr bwMode="auto">
            <a:xfrm>
              <a:off x="3168" y="1482"/>
              <a:ext cx="89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78" name="Rectangle 54"/>
            <p:cNvSpPr>
              <a:spLocks noChangeArrowheads="1"/>
            </p:cNvSpPr>
            <p:nvPr/>
          </p:nvSpPr>
          <p:spPr bwMode="auto">
            <a:xfrm>
              <a:off x="3168" y="1647"/>
              <a:ext cx="89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79" name="Freeform 55"/>
            <p:cNvSpPr>
              <a:spLocks/>
            </p:cNvSpPr>
            <p:nvPr/>
          </p:nvSpPr>
          <p:spPr bwMode="auto">
            <a:xfrm>
              <a:off x="2378" y="1314"/>
              <a:ext cx="314" cy="527"/>
            </a:xfrm>
            <a:custGeom>
              <a:avLst/>
              <a:gdLst/>
              <a:ahLst/>
              <a:cxnLst>
                <a:cxn ang="0">
                  <a:pos x="314" y="527"/>
                </a:cxn>
                <a:cxn ang="0">
                  <a:pos x="314" y="132"/>
                </a:cxn>
                <a:cxn ang="0">
                  <a:pos x="165" y="0"/>
                </a:cxn>
                <a:cxn ang="0">
                  <a:pos x="0" y="132"/>
                </a:cxn>
                <a:cxn ang="0">
                  <a:pos x="0" y="527"/>
                </a:cxn>
                <a:cxn ang="0">
                  <a:pos x="314" y="527"/>
                </a:cxn>
              </a:cxnLst>
              <a:rect l="0" t="0" r="r" b="b"/>
              <a:pathLst>
                <a:path w="314" h="527">
                  <a:moveTo>
                    <a:pt x="314" y="527"/>
                  </a:moveTo>
                  <a:lnTo>
                    <a:pt x="314" y="132"/>
                  </a:lnTo>
                  <a:lnTo>
                    <a:pt x="165" y="0"/>
                  </a:lnTo>
                  <a:lnTo>
                    <a:pt x="0" y="132"/>
                  </a:lnTo>
                  <a:lnTo>
                    <a:pt x="0" y="527"/>
                  </a:lnTo>
                  <a:lnTo>
                    <a:pt x="314" y="52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80" name="Rectangle 56"/>
            <p:cNvSpPr>
              <a:spLocks noChangeArrowheads="1"/>
            </p:cNvSpPr>
            <p:nvPr/>
          </p:nvSpPr>
          <p:spPr bwMode="auto">
            <a:xfrm>
              <a:off x="2557" y="1482"/>
              <a:ext cx="84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81" name="Rectangle 57"/>
            <p:cNvSpPr>
              <a:spLocks noChangeArrowheads="1"/>
            </p:cNvSpPr>
            <p:nvPr/>
          </p:nvSpPr>
          <p:spPr bwMode="auto">
            <a:xfrm>
              <a:off x="2557" y="1647"/>
              <a:ext cx="84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82" name="Rectangle 58"/>
            <p:cNvSpPr>
              <a:spLocks noChangeArrowheads="1"/>
            </p:cNvSpPr>
            <p:nvPr/>
          </p:nvSpPr>
          <p:spPr bwMode="auto">
            <a:xfrm>
              <a:off x="2434" y="1482"/>
              <a:ext cx="90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83" name="Rectangle 59"/>
            <p:cNvSpPr>
              <a:spLocks noChangeArrowheads="1"/>
            </p:cNvSpPr>
            <p:nvPr/>
          </p:nvSpPr>
          <p:spPr bwMode="auto">
            <a:xfrm>
              <a:off x="2434" y="1647"/>
              <a:ext cx="90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cxnSp>
        <p:nvCxnSpPr>
          <p:cNvPr id="61" name="Přímá spojovací čára 60"/>
          <p:cNvCxnSpPr/>
          <p:nvPr/>
        </p:nvCxnSpPr>
        <p:spPr>
          <a:xfrm rot="16200000" flipH="1">
            <a:off x="4857752" y="2285992"/>
            <a:ext cx="2428892" cy="128588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4357686" y="2071678"/>
            <a:ext cx="250033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85720" y="571480"/>
            <a:ext cx="85725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u="sng" dirty="0" smtClean="0">
                <a:solidFill>
                  <a:srgbClr val="FF0066"/>
                </a:solidFill>
              </a:rPr>
              <a:t>Zakroužkuj správnou možnost vzájemné polohy dvou přímek v rovině:</a:t>
            </a:r>
          </a:p>
        </p:txBody>
      </p:sp>
      <p:sp>
        <p:nvSpPr>
          <p:cNvPr id="71" name="TextovéPole 70"/>
          <p:cNvSpPr txBox="1"/>
          <p:nvPr/>
        </p:nvSpPr>
        <p:spPr>
          <a:xfrm>
            <a:off x="285720" y="5929330"/>
            <a:ext cx="85725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i="1" dirty="0" smtClean="0">
                <a:solidFill>
                  <a:srgbClr val="FF0066"/>
                </a:solidFill>
              </a:rPr>
              <a:t>rovnoběžky                  různoběžky           </a:t>
            </a:r>
            <a:r>
              <a:rPr lang="cs-CZ" sz="2000" i="1" dirty="0" err="1" smtClean="0">
                <a:solidFill>
                  <a:srgbClr val="FF0066"/>
                </a:solidFill>
              </a:rPr>
              <a:t>různoběžky</a:t>
            </a:r>
            <a:r>
              <a:rPr lang="cs-CZ" sz="2000" i="1" dirty="0" smtClean="0">
                <a:solidFill>
                  <a:srgbClr val="FF0066"/>
                </a:solidFill>
              </a:rPr>
              <a:t>-kolmice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5429256" y="1428736"/>
            <a:ext cx="393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6715140" y="3786190"/>
            <a:ext cx="393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"/>
          <p:cNvGrpSpPr>
            <a:grpSpLocks noChangeAspect="1"/>
          </p:cNvGrpSpPr>
          <p:nvPr/>
        </p:nvGrpSpPr>
        <p:grpSpPr bwMode="auto">
          <a:xfrm>
            <a:off x="2428860" y="1571612"/>
            <a:ext cx="4270373" cy="4277931"/>
            <a:chOff x="1485" y="675"/>
            <a:chExt cx="2825" cy="2830"/>
          </a:xfrm>
        </p:grpSpPr>
        <p:sp>
          <p:nvSpPr>
            <p:cNvPr id="5" name="AutoShape 5"/>
            <p:cNvSpPr>
              <a:spLocks noChangeAspect="1" noChangeArrowheads="1" noTextEdit="1"/>
            </p:cNvSpPr>
            <p:nvPr/>
          </p:nvSpPr>
          <p:spPr bwMode="auto">
            <a:xfrm>
              <a:off x="1485" y="675"/>
              <a:ext cx="2825" cy="28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Freeform 7"/>
            <p:cNvSpPr>
              <a:spLocks/>
            </p:cNvSpPr>
            <p:nvPr/>
          </p:nvSpPr>
          <p:spPr bwMode="auto">
            <a:xfrm>
              <a:off x="1614" y="795"/>
              <a:ext cx="2623" cy="2637"/>
            </a:xfrm>
            <a:custGeom>
              <a:avLst/>
              <a:gdLst/>
              <a:ahLst/>
              <a:cxnLst>
                <a:cxn ang="0">
                  <a:pos x="2357" y="2637"/>
                </a:cxn>
                <a:cxn ang="0">
                  <a:pos x="2410" y="2632"/>
                </a:cxn>
                <a:cxn ang="0">
                  <a:pos x="2461" y="2615"/>
                </a:cxn>
                <a:cxn ang="0">
                  <a:pos x="2506" y="2592"/>
                </a:cxn>
                <a:cxn ang="0">
                  <a:pos x="2545" y="2559"/>
                </a:cxn>
                <a:cxn ang="0">
                  <a:pos x="2578" y="2519"/>
                </a:cxn>
                <a:cxn ang="0">
                  <a:pos x="2601" y="2475"/>
                </a:cxn>
                <a:cxn ang="0">
                  <a:pos x="2618" y="2424"/>
                </a:cxn>
                <a:cxn ang="0">
                  <a:pos x="2623" y="2371"/>
                </a:cxn>
                <a:cxn ang="0">
                  <a:pos x="2623" y="267"/>
                </a:cxn>
                <a:cxn ang="0">
                  <a:pos x="2618" y="213"/>
                </a:cxn>
                <a:cxn ang="0">
                  <a:pos x="2601" y="163"/>
                </a:cxn>
                <a:cxn ang="0">
                  <a:pos x="2578" y="118"/>
                </a:cxn>
                <a:cxn ang="0">
                  <a:pos x="2545" y="79"/>
                </a:cxn>
                <a:cxn ang="0">
                  <a:pos x="2506" y="45"/>
                </a:cxn>
                <a:cxn ang="0">
                  <a:pos x="2461" y="23"/>
                </a:cxn>
                <a:cxn ang="0">
                  <a:pos x="2410" y="6"/>
                </a:cxn>
                <a:cxn ang="0">
                  <a:pos x="2357" y="0"/>
                </a:cxn>
                <a:cxn ang="0">
                  <a:pos x="266" y="0"/>
                </a:cxn>
                <a:cxn ang="0">
                  <a:pos x="213" y="6"/>
                </a:cxn>
                <a:cxn ang="0">
                  <a:pos x="162" y="23"/>
                </a:cxn>
                <a:cxn ang="0">
                  <a:pos x="117" y="45"/>
                </a:cxn>
                <a:cxn ang="0">
                  <a:pos x="78" y="79"/>
                </a:cxn>
                <a:cxn ang="0">
                  <a:pos x="45" y="118"/>
                </a:cxn>
                <a:cxn ang="0">
                  <a:pos x="22" y="163"/>
                </a:cxn>
                <a:cxn ang="0">
                  <a:pos x="5" y="213"/>
                </a:cxn>
                <a:cxn ang="0">
                  <a:pos x="0" y="267"/>
                </a:cxn>
                <a:cxn ang="0">
                  <a:pos x="0" y="2371"/>
                </a:cxn>
                <a:cxn ang="0">
                  <a:pos x="5" y="2424"/>
                </a:cxn>
                <a:cxn ang="0">
                  <a:pos x="22" y="2475"/>
                </a:cxn>
                <a:cxn ang="0">
                  <a:pos x="45" y="2519"/>
                </a:cxn>
                <a:cxn ang="0">
                  <a:pos x="78" y="2559"/>
                </a:cxn>
                <a:cxn ang="0">
                  <a:pos x="117" y="2592"/>
                </a:cxn>
                <a:cxn ang="0">
                  <a:pos x="162" y="2615"/>
                </a:cxn>
                <a:cxn ang="0">
                  <a:pos x="213" y="2632"/>
                </a:cxn>
                <a:cxn ang="0">
                  <a:pos x="266" y="2637"/>
                </a:cxn>
                <a:cxn ang="0">
                  <a:pos x="2357" y="2637"/>
                </a:cxn>
              </a:cxnLst>
              <a:rect l="0" t="0" r="r" b="b"/>
              <a:pathLst>
                <a:path w="2623" h="2637">
                  <a:moveTo>
                    <a:pt x="2357" y="2637"/>
                  </a:moveTo>
                  <a:lnTo>
                    <a:pt x="2410" y="2632"/>
                  </a:lnTo>
                  <a:lnTo>
                    <a:pt x="2461" y="2615"/>
                  </a:lnTo>
                  <a:lnTo>
                    <a:pt x="2506" y="2592"/>
                  </a:lnTo>
                  <a:lnTo>
                    <a:pt x="2545" y="2559"/>
                  </a:lnTo>
                  <a:lnTo>
                    <a:pt x="2578" y="2519"/>
                  </a:lnTo>
                  <a:lnTo>
                    <a:pt x="2601" y="2475"/>
                  </a:lnTo>
                  <a:lnTo>
                    <a:pt x="2618" y="2424"/>
                  </a:lnTo>
                  <a:lnTo>
                    <a:pt x="2623" y="2371"/>
                  </a:lnTo>
                  <a:lnTo>
                    <a:pt x="2623" y="267"/>
                  </a:lnTo>
                  <a:lnTo>
                    <a:pt x="2618" y="213"/>
                  </a:lnTo>
                  <a:lnTo>
                    <a:pt x="2601" y="163"/>
                  </a:lnTo>
                  <a:lnTo>
                    <a:pt x="2578" y="118"/>
                  </a:lnTo>
                  <a:lnTo>
                    <a:pt x="2545" y="79"/>
                  </a:lnTo>
                  <a:lnTo>
                    <a:pt x="2506" y="45"/>
                  </a:lnTo>
                  <a:lnTo>
                    <a:pt x="2461" y="23"/>
                  </a:lnTo>
                  <a:lnTo>
                    <a:pt x="2410" y="6"/>
                  </a:lnTo>
                  <a:lnTo>
                    <a:pt x="2357" y="0"/>
                  </a:lnTo>
                  <a:lnTo>
                    <a:pt x="266" y="0"/>
                  </a:lnTo>
                  <a:lnTo>
                    <a:pt x="213" y="6"/>
                  </a:lnTo>
                  <a:lnTo>
                    <a:pt x="162" y="23"/>
                  </a:lnTo>
                  <a:lnTo>
                    <a:pt x="117" y="45"/>
                  </a:lnTo>
                  <a:lnTo>
                    <a:pt x="78" y="79"/>
                  </a:lnTo>
                  <a:lnTo>
                    <a:pt x="45" y="118"/>
                  </a:lnTo>
                  <a:lnTo>
                    <a:pt x="22" y="163"/>
                  </a:lnTo>
                  <a:lnTo>
                    <a:pt x="5" y="213"/>
                  </a:lnTo>
                  <a:lnTo>
                    <a:pt x="0" y="267"/>
                  </a:lnTo>
                  <a:lnTo>
                    <a:pt x="0" y="2371"/>
                  </a:lnTo>
                  <a:lnTo>
                    <a:pt x="5" y="2424"/>
                  </a:lnTo>
                  <a:lnTo>
                    <a:pt x="22" y="2475"/>
                  </a:lnTo>
                  <a:lnTo>
                    <a:pt x="45" y="2519"/>
                  </a:lnTo>
                  <a:lnTo>
                    <a:pt x="78" y="2559"/>
                  </a:lnTo>
                  <a:lnTo>
                    <a:pt x="117" y="2592"/>
                  </a:lnTo>
                  <a:lnTo>
                    <a:pt x="162" y="2615"/>
                  </a:lnTo>
                  <a:lnTo>
                    <a:pt x="213" y="2632"/>
                  </a:lnTo>
                  <a:lnTo>
                    <a:pt x="266" y="2637"/>
                  </a:lnTo>
                  <a:lnTo>
                    <a:pt x="2357" y="263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Freeform 8"/>
            <p:cNvSpPr>
              <a:spLocks/>
            </p:cNvSpPr>
            <p:nvPr/>
          </p:nvSpPr>
          <p:spPr bwMode="auto">
            <a:xfrm>
              <a:off x="1857" y="1073"/>
              <a:ext cx="2103" cy="1754"/>
            </a:xfrm>
            <a:custGeom>
              <a:avLst/>
              <a:gdLst/>
              <a:ahLst/>
              <a:cxnLst>
                <a:cxn ang="0">
                  <a:pos x="1711" y="0"/>
                </a:cxn>
                <a:cxn ang="0">
                  <a:pos x="356" y="0"/>
                </a:cxn>
                <a:cxn ang="0">
                  <a:pos x="0" y="728"/>
                </a:cxn>
                <a:cxn ang="0">
                  <a:pos x="241" y="728"/>
                </a:cxn>
                <a:cxn ang="0">
                  <a:pos x="241" y="1746"/>
                </a:cxn>
                <a:cxn ang="0">
                  <a:pos x="1834" y="1754"/>
                </a:cxn>
                <a:cxn ang="0">
                  <a:pos x="1834" y="728"/>
                </a:cxn>
                <a:cxn ang="0">
                  <a:pos x="2103" y="728"/>
                </a:cxn>
                <a:cxn ang="0">
                  <a:pos x="1711" y="0"/>
                </a:cxn>
              </a:cxnLst>
              <a:rect l="0" t="0" r="r" b="b"/>
              <a:pathLst>
                <a:path w="2103" h="1754">
                  <a:moveTo>
                    <a:pt x="1711" y="0"/>
                  </a:moveTo>
                  <a:lnTo>
                    <a:pt x="356" y="0"/>
                  </a:lnTo>
                  <a:lnTo>
                    <a:pt x="0" y="728"/>
                  </a:lnTo>
                  <a:lnTo>
                    <a:pt x="241" y="728"/>
                  </a:lnTo>
                  <a:lnTo>
                    <a:pt x="241" y="1746"/>
                  </a:lnTo>
                  <a:lnTo>
                    <a:pt x="1834" y="1754"/>
                  </a:lnTo>
                  <a:lnTo>
                    <a:pt x="1834" y="728"/>
                  </a:lnTo>
                  <a:lnTo>
                    <a:pt x="2103" y="728"/>
                  </a:lnTo>
                  <a:lnTo>
                    <a:pt x="171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Rectangle 9"/>
            <p:cNvSpPr>
              <a:spLocks noChangeArrowheads="1"/>
            </p:cNvSpPr>
            <p:nvPr/>
          </p:nvSpPr>
          <p:spPr bwMode="auto">
            <a:xfrm>
              <a:off x="1619" y="2807"/>
              <a:ext cx="2590" cy="471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Rectangle 10"/>
            <p:cNvSpPr>
              <a:spLocks noChangeArrowheads="1"/>
            </p:cNvSpPr>
            <p:nvPr/>
          </p:nvSpPr>
          <p:spPr bwMode="auto">
            <a:xfrm>
              <a:off x="1611" y="2933"/>
              <a:ext cx="2663" cy="37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Rectangle 11"/>
            <p:cNvSpPr>
              <a:spLocks noChangeArrowheads="1"/>
            </p:cNvSpPr>
            <p:nvPr/>
          </p:nvSpPr>
          <p:spPr bwMode="auto">
            <a:xfrm>
              <a:off x="2431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Rectangle 12"/>
            <p:cNvSpPr>
              <a:spLocks noChangeArrowheads="1"/>
            </p:cNvSpPr>
            <p:nvPr/>
          </p:nvSpPr>
          <p:spPr bwMode="auto">
            <a:xfrm>
              <a:off x="2431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Rectangle 13"/>
            <p:cNvSpPr>
              <a:spLocks noChangeArrowheads="1"/>
            </p:cNvSpPr>
            <p:nvPr/>
          </p:nvSpPr>
          <p:spPr bwMode="auto">
            <a:xfrm>
              <a:off x="2294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Rectangle 14"/>
            <p:cNvSpPr>
              <a:spLocks noChangeArrowheads="1"/>
            </p:cNvSpPr>
            <p:nvPr/>
          </p:nvSpPr>
          <p:spPr bwMode="auto">
            <a:xfrm>
              <a:off x="2294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4" name="Rectangle 15"/>
            <p:cNvSpPr>
              <a:spLocks noChangeArrowheads="1"/>
            </p:cNvSpPr>
            <p:nvPr/>
          </p:nvSpPr>
          <p:spPr bwMode="auto">
            <a:xfrm>
              <a:off x="3389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5" name="Rectangle 16"/>
            <p:cNvSpPr>
              <a:spLocks noChangeArrowheads="1"/>
            </p:cNvSpPr>
            <p:nvPr/>
          </p:nvSpPr>
          <p:spPr bwMode="auto">
            <a:xfrm>
              <a:off x="3389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6" name="Rectangle 17"/>
            <p:cNvSpPr>
              <a:spLocks noChangeArrowheads="1"/>
            </p:cNvSpPr>
            <p:nvPr/>
          </p:nvSpPr>
          <p:spPr bwMode="auto">
            <a:xfrm>
              <a:off x="3249" y="2219"/>
              <a:ext cx="101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7" name="Rectangle 18"/>
            <p:cNvSpPr>
              <a:spLocks noChangeArrowheads="1"/>
            </p:cNvSpPr>
            <p:nvPr/>
          </p:nvSpPr>
          <p:spPr bwMode="auto">
            <a:xfrm>
              <a:off x="3249" y="2407"/>
              <a:ext cx="101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8" name="Rectangle 19"/>
            <p:cNvSpPr>
              <a:spLocks noChangeArrowheads="1"/>
            </p:cNvSpPr>
            <p:nvPr/>
          </p:nvSpPr>
          <p:spPr bwMode="auto">
            <a:xfrm>
              <a:off x="2322" y="950"/>
              <a:ext cx="191" cy="54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9" name="Rectangle 20"/>
            <p:cNvSpPr>
              <a:spLocks noChangeArrowheads="1"/>
            </p:cNvSpPr>
            <p:nvPr/>
          </p:nvSpPr>
          <p:spPr bwMode="auto">
            <a:xfrm>
              <a:off x="2283" y="910"/>
              <a:ext cx="260" cy="7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0" name="Rectangle 21"/>
            <p:cNvSpPr>
              <a:spLocks noChangeArrowheads="1"/>
            </p:cNvSpPr>
            <p:nvPr/>
          </p:nvSpPr>
          <p:spPr bwMode="auto">
            <a:xfrm>
              <a:off x="2717" y="2264"/>
              <a:ext cx="341" cy="53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1" name="Rectangle 22"/>
            <p:cNvSpPr>
              <a:spLocks noChangeArrowheads="1"/>
            </p:cNvSpPr>
            <p:nvPr/>
          </p:nvSpPr>
          <p:spPr bwMode="auto">
            <a:xfrm>
              <a:off x="2784" y="2331"/>
              <a:ext cx="196" cy="185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2" name="Freeform 23"/>
            <p:cNvSpPr>
              <a:spLocks/>
            </p:cNvSpPr>
            <p:nvPr/>
          </p:nvSpPr>
          <p:spPr bwMode="auto">
            <a:xfrm>
              <a:off x="2927" y="2600"/>
              <a:ext cx="75" cy="76"/>
            </a:xfrm>
            <a:custGeom>
              <a:avLst/>
              <a:gdLst/>
              <a:ahLst/>
              <a:cxnLst>
                <a:cxn ang="0">
                  <a:pos x="39" y="76"/>
                </a:cxn>
                <a:cxn ang="0">
                  <a:pos x="53" y="73"/>
                </a:cxn>
                <a:cxn ang="0">
                  <a:pos x="64" y="64"/>
                </a:cxn>
                <a:cxn ang="0">
                  <a:pos x="73" y="53"/>
                </a:cxn>
                <a:cxn ang="0">
                  <a:pos x="75" y="39"/>
                </a:cxn>
                <a:cxn ang="0">
                  <a:pos x="73" y="22"/>
                </a:cxn>
                <a:cxn ang="0">
                  <a:pos x="64" y="11"/>
                </a:cxn>
                <a:cxn ang="0">
                  <a:pos x="53" y="3"/>
                </a:cxn>
                <a:cxn ang="0">
                  <a:pos x="39" y="0"/>
                </a:cxn>
                <a:cxn ang="0">
                  <a:pos x="22" y="3"/>
                </a:cxn>
                <a:cxn ang="0">
                  <a:pos x="11" y="11"/>
                </a:cxn>
                <a:cxn ang="0">
                  <a:pos x="3" y="22"/>
                </a:cxn>
                <a:cxn ang="0">
                  <a:pos x="0" y="39"/>
                </a:cxn>
                <a:cxn ang="0">
                  <a:pos x="3" y="53"/>
                </a:cxn>
                <a:cxn ang="0">
                  <a:pos x="11" y="64"/>
                </a:cxn>
                <a:cxn ang="0">
                  <a:pos x="22" y="73"/>
                </a:cxn>
                <a:cxn ang="0">
                  <a:pos x="39" y="76"/>
                </a:cxn>
              </a:cxnLst>
              <a:rect l="0" t="0" r="r" b="b"/>
              <a:pathLst>
                <a:path w="75" h="76">
                  <a:moveTo>
                    <a:pt x="39" y="76"/>
                  </a:moveTo>
                  <a:lnTo>
                    <a:pt x="53" y="73"/>
                  </a:lnTo>
                  <a:lnTo>
                    <a:pt x="64" y="64"/>
                  </a:lnTo>
                  <a:lnTo>
                    <a:pt x="73" y="53"/>
                  </a:lnTo>
                  <a:lnTo>
                    <a:pt x="75" y="39"/>
                  </a:lnTo>
                  <a:lnTo>
                    <a:pt x="73" y="22"/>
                  </a:lnTo>
                  <a:lnTo>
                    <a:pt x="64" y="11"/>
                  </a:lnTo>
                  <a:lnTo>
                    <a:pt x="53" y="3"/>
                  </a:lnTo>
                  <a:lnTo>
                    <a:pt x="39" y="0"/>
                  </a:lnTo>
                  <a:lnTo>
                    <a:pt x="22" y="3"/>
                  </a:lnTo>
                  <a:lnTo>
                    <a:pt x="11" y="11"/>
                  </a:lnTo>
                  <a:lnTo>
                    <a:pt x="3" y="22"/>
                  </a:lnTo>
                  <a:lnTo>
                    <a:pt x="0" y="39"/>
                  </a:lnTo>
                  <a:lnTo>
                    <a:pt x="3" y="53"/>
                  </a:lnTo>
                  <a:lnTo>
                    <a:pt x="11" y="64"/>
                  </a:lnTo>
                  <a:lnTo>
                    <a:pt x="22" y="73"/>
                  </a:lnTo>
                  <a:lnTo>
                    <a:pt x="39" y="7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3" name="Freeform 24"/>
            <p:cNvSpPr>
              <a:spLocks/>
            </p:cNvSpPr>
            <p:nvPr/>
          </p:nvSpPr>
          <p:spPr bwMode="auto">
            <a:xfrm>
              <a:off x="1715" y="2292"/>
              <a:ext cx="330" cy="555"/>
            </a:xfrm>
            <a:custGeom>
              <a:avLst/>
              <a:gdLst/>
              <a:ahLst/>
              <a:cxnLst>
                <a:cxn ang="0">
                  <a:pos x="330" y="165"/>
                </a:cxn>
                <a:cxn ang="0">
                  <a:pos x="327" y="131"/>
                </a:cxn>
                <a:cxn ang="0">
                  <a:pos x="316" y="101"/>
                </a:cxn>
                <a:cxn ang="0">
                  <a:pos x="302" y="73"/>
                </a:cxn>
                <a:cxn ang="0">
                  <a:pos x="282" y="47"/>
                </a:cxn>
                <a:cxn ang="0">
                  <a:pos x="257" y="28"/>
                </a:cxn>
                <a:cxn ang="0">
                  <a:pos x="229" y="14"/>
                </a:cxn>
                <a:cxn ang="0">
                  <a:pos x="198" y="3"/>
                </a:cxn>
                <a:cxn ang="0">
                  <a:pos x="165" y="0"/>
                </a:cxn>
                <a:cxn ang="0">
                  <a:pos x="131" y="3"/>
                </a:cxn>
                <a:cxn ang="0">
                  <a:pos x="100" y="14"/>
                </a:cxn>
                <a:cxn ang="0">
                  <a:pos x="72" y="28"/>
                </a:cxn>
                <a:cxn ang="0">
                  <a:pos x="50" y="47"/>
                </a:cxn>
                <a:cxn ang="0">
                  <a:pos x="28" y="73"/>
                </a:cxn>
                <a:cxn ang="0">
                  <a:pos x="14" y="101"/>
                </a:cxn>
                <a:cxn ang="0">
                  <a:pos x="2" y="131"/>
                </a:cxn>
                <a:cxn ang="0">
                  <a:pos x="0" y="165"/>
                </a:cxn>
                <a:cxn ang="0">
                  <a:pos x="2" y="193"/>
                </a:cxn>
                <a:cxn ang="0">
                  <a:pos x="11" y="221"/>
                </a:cxn>
                <a:cxn ang="0">
                  <a:pos x="22" y="246"/>
                </a:cxn>
                <a:cxn ang="0">
                  <a:pos x="36" y="269"/>
                </a:cxn>
                <a:cxn ang="0">
                  <a:pos x="56" y="288"/>
                </a:cxn>
                <a:cxn ang="0">
                  <a:pos x="75" y="302"/>
                </a:cxn>
                <a:cxn ang="0">
                  <a:pos x="100" y="316"/>
                </a:cxn>
                <a:cxn ang="0">
                  <a:pos x="126" y="325"/>
                </a:cxn>
                <a:cxn ang="0">
                  <a:pos x="126" y="555"/>
                </a:cxn>
                <a:cxn ang="0">
                  <a:pos x="204" y="555"/>
                </a:cxn>
                <a:cxn ang="0">
                  <a:pos x="204" y="325"/>
                </a:cxn>
                <a:cxn ang="0">
                  <a:pos x="229" y="316"/>
                </a:cxn>
                <a:cxn ang="0">
                  <a:pos x="254" y="302"/>
                </a:cxn>
                <a:cxn ang="0">
                  <a:pos x="277" y="288"/>
                </a:cxn>
                <a:cxn ang="0">
                  <a:pos x="294" y="269"/>
                </a:cxn>
                <a:cxn ang="0">
                  <a:pos x="310" y="246"/>
                </a:cxn>
                <a:cxn ang="0">
                  <a:pos x="322" y="221"/>
                </a:cxn>
                <a:cxn ang="0">
                  <a:pos x="327" y="193"/>
                </a:cxn>
                <a:cxn ang="0">
                  <a:pos x="330" y="165"/>
                </a:cxn>
              </a:cxnLst>
              <a:rect l="0" t="0" r="r" b="b"/>
              <a:pathLst>
                <a:path w="330" h="555">
                  <a:moveTo>
                    <a:pt x="330" y="165"/>
                  </a:moveTo>
                  <a:lnTo>
                    <a:pt x="327" y="131"/>
                  </a:lnTo>
                  <a:lnTo>
                    <a:pt x="316" y="101"/>
                  </a:lnTo>
                  <a:lnTo>
                    <a:pt x="302" y="73"/>
                  </a:lnTo>
                  <a:lnTo>
                    <a:pt x="282" y="47"/>
                  </a:lnTo>
                  <a:lnTo>
                    <a:pt x="257" y="28"/>
                  </a:lnTo>
                  <a:lnTo>
                    <a:pt x="229" y="14"/>
                  </a:lnTo>
                  <a:lnTo>
                    <a:pt x="198" y="3"/>
                  </a:lnTo>
                  <a:lnTo>
                    <a:pt x="165" y="0"/>
                  </a:lnTo>
                  <a:lnTo>
                    <a:pt x="131" y="3"/>
                  </a:lnTo>
                  <a:lnTo>
                    <a:pt x="100" y="14"/>
                  </a:lnTo>
                  <a:lnTo>
                    <a:pt x="72" y="28"/>
                  </a:lnTo>
                  <a:lnTo>
                    <a:pt x="50" y="47"/>
                  </a:lnTo>
                  <a:lnTo>
                    <a:pt x="28" y="73"/>
                  </a:lnTo>
                  <a:lnTo>
                    <a:pt x="14" y="101"/>
                  </a:lnTo>
                  <a:lnTo>
                    <a:pt x="2" y="131"/>
                  </a:lnTo>
                  <a:lnTo>
                    <a:pt x="0" y="165"/>
                  </a:lnTo>
                  <a:lnTo>
                    <a:pt x="2" y="193"/>
                  </a:lnTo>
                  <a:lnTo>
                    <a:pt x="11" y="221"/>
                  </a:lnTo>
                  <a:lnTo>
                    <a:pt x="22" y="246"/>
                  </a:lnTo>
                  <a:lnTo>
                    <a:pt x="36" y="269"/>
                  </a:lnTo>
                  <a:lnTo>
                    <a:pt x="56" y="288"/>
                  </a:lnTo>
                  <a:lnTo>
                    <a:pt x="75" y="302"/>
                  </a:lnTo>
                  <a:lnTo>
                    <a:pt x="100" y="316"/>
                  </a:lnTo>
                  <a:lnTo>
                    <a:pt x="126" y="325"/>
                  </a:lnTo>
                  <a:lnTo>
                    <a:pt x="126" y="555"/>
                  </a:lnTo>
                  <a:lnTo>
                    <a:pt x="204" y="555"/>
                  </a:lnTo>
                  <a:lnTo>
                    <a:pt x="204" y="325"/>
                  </a:lnTo>
                  <a:lnTo>
                    <a:pt x="229" y="316"/>
                  </a:lnTo>
                  <a:lnTo>
                    <a:pt x="254" y="302"/>
                  </a:lnTo>
                  <a:lnTo>
                    <a:pt x="277" y="288"/>
                  </a:lnTo>
                  <a:lnTo>
                    <a:pt x="294" y="269"/>
                  </a:lnTo>
                  <a:lnTo>
                    <a:pt x="310" y="246"/>
                  </a:lnTo>
                  <a:lnTo>
                    <a:pt x="322" y="221"/>
                  </a:lnTo>
                  <a:lnTo>
                    <a:pt x="327" y="193"/>
                  </a:lnTo>
                  <a:lnTo>
                    <a:pt x="330" y="16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4" name="Freeform 25"/>
            <p:cNvSpPr>
              <a:spLocks/>
            </p:cNvSpPr>
            <p:nvPr/>
          </p:nvSpPr>
          <p:spPr bwMode="auto">
            <a:xfrm>
              <a:off x="3758" y="2292"/>
              <a:ext cx="331" cy="555"/>
            </a:xfrm>
            <a:custGeom>
              <a:avLst/>
              <a:gdLst/>
              <a:ahLst/>
              <a:cxnLst>
                <a:cxn ang="0">
                  <a:pos x="331" y="165"/>
                </a:cxn>
                <a:cxn ang="0">
                  <a:pos x="328" y="131"/>
                </a:cxn>
                <a:cxn ang="0">
                  <a:pos x="317" y="101"/>
                </a:cxn>
                <a:cxn ang="0">
                  <a:pos x="303" y="73"/>
                </a:cxn>
                <a:cxn ang="0">
                  <a:pos x="283" y="47"/>
                </a:cxn>
                <a:cxn ang="0">
                  <a:pos x="258" y="28"/>
                </a:cxn>
                <a:cxn ang="0">
                  <a:pos x="230" y="14"/>
                </a:cxn>
                <a:cxn ang="0">
                  <a:pos x="199" y="3"/>
                </a:cxn>
                <a:cxn ang="0">
                  <a:pos x="166" y="0"/>
                </a:cxn>
                <a:cxn ang="0">
                  <a:pos x="132" y="3"/>
                </a:cxn>
                <a:cxn ang="0">
                  <a:pos x="101" y="14"/>
                </a:cxn>
                <a:cxn ang="0">
                  <a:pos x="73" y="28"/>
                </a:cxn>
                <a:cxn ang="0">
                  <a:pos x="48" y="47"/>
                </a:cxn>
                <a:cxn ang="0">
                  <a:pos x="28" y="73"/>
                </a:cxn>
                <a:cxn ang="0">
                  <a:pos x="14" y="101"/>
                </a:cxn>
                <a:cxn ang="0">
                  <a:pos x="3" y="131"/>
                </a:cxn>
                <a:cxn ang="0">
                  <a:pos x="0" y="165"/>
                </a:cxn>
                <a:cxn ang="0">
                  <a:pos x="3" y="193"/>
                </a:cxn>
                <a:cxn ang="0">
                  <a:pos x="9" y="221"/>
                </a:cxn>
                <a:cxn ang="0">
                  <a:pos x="20" y="246"/>
                </a:cxn>
                <a:cxn ang="0">
                  <a:pos x="37" y="269"/>
                </a:cxn>
                <a:cxn ang="0">
                  <a:pos x="54" y="288"/>
                </a:cxn>
                <a:cxn ang="0">
                  <a:pos x="76" y="302"/>
                </a:cxn>
                <a:cxn ang="0">
                  <a:pos x="101" y="316"/>
                </a:cxn>
                <a:cxn ang="0">
                  <a:pos x="126" y="325"/>
                </a:cxn>
                <a:cxn ang="0">
                  <a:pos x="126" y="555"/>
                </a:cxn>
                <a:cxn ang="0">
                  <a:pos x="202" y="555"/>
                </a:cxn>
                <a:cxn ang="0">
                  <a:pos x="202" y="325"/>
                </a:cxn>
                <a:cxn ang="0">
                  <a:pos x="227" y="316"/>
                </a:cxn>
                <a:cxn ang="0">
                  <a:pos x="252" y="302"/>
                </a:cxn>
                <a:cxn ang="0">
                  <a:pos x="275" y="288"/>
                </a:cxn>
                <a:cxn ang="0">
                  <a:pos x="294" y="269"/>
                </a:cxn>
                <a:cxn ang="0">
                  <a:pos x="308" y="246"/>
                </a:cxn>
                <a:cxn ang="0">
                  <a:pos x="320" y="221"/>
                </a:cxn>
                <a:cxn ang="0">
                  <a:pos x="328" y="193"/>
                </a:cxn>
                <a:cxn ang="0">
                  <a:pos x="331" y="165"/>
                </a:cxn>
              </a:cxnLst>
              <a:rect l="0" t="0" r="r" b="b"/>
              <a:pathLst>
                <a:path w="331" h="555">
                  <a:moveTo>
                    <a:pt x="331" y="165"/>
                  </a:moveTo>
                  <a:lnTo>
                    <a:pt x="328" y="131"/>
                  </a:lnTo>
                  <a:lnTo>
                    <a:pt x="317" y="101"/>
                  </a:lnTo>
                  <a:lnTo>
                    <a:pt x="303" y="73"/>
                  </a:lnTo>
                  <a:lnTo>
                    <a:pt x="283" y="47"/>
                  </a:lnTo>
                  <a:lnTo>
                    <a:pt x="258" y="28"/>
                  </a:lnTo>
                  <a:lnTo>
                    <a:pt x="230" y="14"/>
                  </a:lnTo>
                  <a:lnTo>
                    <a:pt x="199" y="3"/>
                  </a:lnTo>
                  <a:lnTo>
                    <a:pt x="166" y="0"/>
                  </a:lnTo>
                  <a:lnTo>
                    <a:pt x="132" y="3"/>
                  </a:lnTo>
                  <a:lnTo>
                    <a:pt x="101" y="14"/>
                  </a:lnTo>
                  <a:lnTo>
                    <a:pt x="73" y="28"/>
                  </a:lnTo>
                  <a:lnTo>
                    <a:pt x="48" y="47"/>
                  </a:lnTo>
                  <a:lnTo>
                    <a:pt x="28" y="73"/>
                  </a:lnTo>
                  <a:lnTo>
                    <a:pt x="14" y="101"/>
                  </a:lnTo>
                  <a:lnTo>
                    <a:pt x="3" y="131"/>
                  </a:lnTo>
                  <a:lnTo>
                    <a:pt x="0" y="165"/>
                  </a:lnTo>
                  <a:lnTo>
                    <a:pt x="3" y="193"/>
                  </a:lnTo>
                  <a:lnTo>
                    <a:pt x="9" y="221"/>
                  </a:lnTo>
                  <a:lnTo>
                    <a:pt x="20" y="246"/>
                  </a:lnTo>
                  <a:lnTo>
                    <a:pt x="37" y="269"/>
                  </a:lnTo>
                  <a:lnTo>
                    <a:pt x="54" y="288"/>
                  </a:lnTo>
                  <a:lnTo>
                    <a:pt x="76" y="302"/>
                  </a:lnTo>
                  <a:lnTo>
                    <a:pt x="101" y="316"/>
                  </a:lnTo>
                  <a:lnTo>
                    <a:pt x="126" y="325"/>
                  </a:lnTo>
                  <a:lnTo>
                    <a:pt x="126" y="555"/>
                  </a:lnTo>
                  <a:lnTo>
                    <a:pt x="202" y="555"/>
                  </a:lnTo>
                  <a:lnTo>
                    <a:pt x="202" y="325"/>
                  </a:lnTo>
                  <a:lnTo>
                    <a:pt x="227" y="316"/>
                  </a:lnTo>
                  <a:lnTo>
                    <a:pt x="252" y="302"/>
                  </a:lnTo>
                  <a:lnTo>
                    <a:pt x="275" y="288"/>
                  </a:lnTo>
                  <a:lnTo>
                    <a:pt x="294" y="269"/>
                  </a:lnTo>
                  <a:lnTo>
                    <a:pt x="308" y="246"/>
                  </a:lnTo>
                  <a:lnTo>
                    <a:pt x="320" y="221"/>
                  </a:lnTo>
                  <a:lnTo>
                    <a:pt x="328" y="193"/>
                  </a:lnTo>
                  <a:lnTo>
                    <a:pt x="331" y="16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5" name="Freeform 27"/>
            <p:cNvSpPr>
              <a:spLocks/>
            </p:cNvSpPr>
            <p:nvPr/>
          </p:nvSpPr>
          <p:spPr bwMode="auto">
            <a:xfrm>
              <a:off x="1757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6" name="Freeform 28"/>
            <p:cNvSpPr>
              <a:spLocks/>
            </p:cNvSpPr>
            <p:nvPr/>
          </p:nvSpPr>
          <p:spPr bwMode="auto">
            <a:xfrm>
              <a:off x="1902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7" name="Freeform 29"/>
            <p:cNvSpPr>
              <a:spLocks/>
            </p:cNvSpPr>
            <p:nvPr/>
          </p:nvSpPr>
          <p:spPr bwMode="auto">
            <a:xfrm>
              <a:off x="2079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8" name="Freeform 30"/>
            <p:cNvSpPr>
              <a:spLocks/>
            </p:cNvSpPr>
            <p:nvPr/>
          </p:nvSpPr>
          <p:spPr bwMode="auto">
            <a:xfrm>
              <a:off x="2224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39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39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9" name="Freeform 31"/>
            <p:cNvSpPr>
              <a:spLocks/>
            </p:cNvSpPr>
            <p:nvPr/>
          </p:nvSpPr>
          <p:spPr bwMode="auto">
            <a:xfrm>
              <a:off x="2395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20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20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0" name="Freeform 32"/>
            <p:cNvSpPr>
              <a:spLocks/>
            </p:cNvSpPr>
            <p:nvPr/>
          </p:nvSpPr>
          <p:spPr bwMode="auto">
            <a:xfrm>
              <a:off x="2543" y="3071"/>
              <a:ext cx="56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40" y="56"/>
                </a:cxn>
                <a:cxn ang="0">
                  <a:pos x="48" y="50"/>
                </a:cxn>
                <a:cxn ang="0">
                  <a:pos x="54" y="42"/>
                </a:cxn>
                <a:cxn ang="0">
                  <a:pos x="56" y="31"/>
                </a:cxn>
                <a:cxn ang="0">
                  <a:pos x="54" y="19"/>
                </a:cxn>
                <a:cxn ang="0">
                  <a:pos x="48" y="8"/>
                </a:cxn>
                <a:cxn ang="0">
                  <a:pos x="40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6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40" y="56"/>
                  </a:lnTo>
                  <a:lnTo>
                    <a:pt x="48" y="50"/>
                  </a:lnTo>
                  <a:lnTo>
                    <a:pt x="54" y="42"/>
                  </a:lnTo>
                  <a:lnTo>
                    <a:pt x="56" y="31"/>
                  </a:lnTo>
                  <a:lnTo>
                    <a:pt x="54" y="19"/>
                  </a:lnTo>
                  <a:lnTo>
                    <a:pt x="48" y="8"/>
                  </a:lnTo>
                  <a:lnTo>
                    <a:pt x="40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1" name="Freeform 33"/>
            <p:cNvSpPr>
              <a:spLocks/>
            </p:cNvSpPr>
            <p:nvPr/>
          </p:nvSpPr>
          <p:spPr bwMode="auto">
            <a:xfrm>
              <a:off x="2717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2" name="Freeform 34"/>
            <p:cNvSpPr>
              <a:spLocks/>
            </p:cNvSpPr>
            <p:nvPr/>
          </p:nvSpPr>
          <p:spPr bwMode="auto">
            <a:xfrm>
              <a:off x="2863" y="3071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1" y="56"/>
                </a:cxn>
                <a:cxn ang="0">
                  <a:pos x="50" y="50"/>
                </a:cxn>
                <a:cxn ang="0">
                  <a:pos x="55" y="42"/>
                </a:cxn>
                <a:cxn ang="0">
                  <a:pos x="58" y="31"/>
                </a:cxn>
                <a:cxn ang="0">
                  <a:pos x="55" y="19"/>
                </a:cxn>
                <a:cxn ang="0">
                  <a:pos x="50" y="8"/>
                </a:cxn>
                <a:cxn ang="0">
                  <a:pos x="41" y="2"/>
                </a:cxn>
                <a:cxn ang="0">
                  <a:pos x="30" y="0"/>
                </a:cxn>
                <a:cxn ang="0">
                  <a:pos x="19" y="2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1" y="56"/>
                  </a:lnTo>
                  <a:lnTo>
                    <a:pt x="50" y="50"/>
                  </a:lnTo>
                  <a:lnTo>
                    <a:pt x="55" y="42"/>
                  </a:lnTo>
                  <a:lnTo>
                    <a:pt x="58" y="31"/>
                  </a:lnTo>
                  <a:lnTo>
                    <a:pt x="55" y="19"/>
                  </a:lnTo>
                  <a:lnTo>
                    <a:pt x="50" y="8"/>
                  </a:lnTo>
                  <a:lnTo>
                    <a:pt x="41" y="2"/>
                  </a:lnTo>
                  <a:lnTo>
                    <a:pt x="30" y="0"/>
                  </a:lnTo>
                  <a:lnTo>
                    <a:pt x="19" y="2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3" name="Freeform 35"/>
            <p:cNvSpPr>
              <a:spLocks/>
            </p:cNvSpPr>
            <p:nvPr/>
          </p:nvSpPr>
          <p:spPr bwMode="auto">
            <a:xfrm>
              <a:off x="3028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4" name="Freeform 36"/>
            <p:cNvSpPr>
              <a:spLocks/>
            </p:cNvSpPr>
            <p:nvPr/>
          </p:nvSpPr>
          <p:spPr bwMode="auto">
            <a:xfrm>
              <a:off x="3173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5" name="Freeform 37"/>
            <p:cNvSpPr>
              <a:spLocks/>
            </p:cNvSpPr>
            <p:nvPr/>
          </p:nvSpPr>
          <p:spPr bwMode="auto">
            <a:xfrm>
              <a:off x="3350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6" name="Freeform 38"/>
            <p:cNvSpPr>
              <a:spLocks/>
            </p:cNvSpPr>
            <p:nvPr/>
          </p:nvSpPr>
          <p:spPr bwMode="auto">
            <a:xfrm>
              <a:off x="3495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39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39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7" name="Freeform 39"/>
            <p:cNvSpPr>
              <a:spLocks/>
            </p:cNvSpPr>
            <p:nvPr/>
          </p:nvSpPr>
          <p:spPr bwMode="auto">
            <a:xfrm>
              <a:off x="3669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8" name="Freeform 40"/>
            <p:cNvSpPr>
              <a:spLocks/>
            </p:cNvSpPr>
            <p:nvPr/>
          </p:nvSpPr>
          <p:spPr bwMode="auto">
            <a:xfrm>
              <a:off x="3814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9" name="Freeform 41"/>
            <p:cNvSpPr>
              <a:spLocks/>
            </p:cNvSpPr>
            <p:nvPr/>
          </p:nvSpPr>
          <p:spPr bwMode="auto">
            <a:xfrm>
              <a:off x="3991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0" name="Freeform 42"/>
            <p:cNvSpPr>
              <a:spLocks/>
            </p:cNvSpPr>
            <p:nvPr/>
          </p:nvSpPr>
          <p:spPr bwMode="auto">
            <a:xfrm>
              <a:off x="1757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1" name="Freeform 43"/>
            <p:cNvSpPr>
              <a:spLocks/>
            </p:cNvSpPr>
            <p:nvPr/>
          </p:nvSpPr>
          <p:spPr bwMode="auto">
            <a:xfrm>
              <a:off x="2079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2" name="Freeform 44"/>
            <p:cNvSpPr>
              <a:spLocks/>
            </p:cNvSpPr>
            <p:nvPr/>
          </p:nvSpPr>
          <p:spPr bwMode="auto">
            <a:xfrm>
              <a:off x="2395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20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20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3" name="Freeform 45"/>
            <p:cNvSpPr>
              <a:spLocks/>
            </p:cNvSpPr>
            <p:nvPr/>
          </p:nvSpPr>
          <p:spPr bwMode="auto">
            <a:xfrm>
              <a:off x="2717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4" name="Freeform 46"/>
            <p:cNvSpPr>
              <a:spLocks/>
            </p:cNvSpPr>
            <p:nvPr/>
          </p:nvSpPr>
          <p:spPr bwMode="auto">
            <a:xfrm>
              <a:off x="3028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5" name="Freeform 47"/>
            <p:cNvSpPr>
              <a:spLocks/>
            </p:cNvSpPr>
            <p:nvPr/>
          </p:nvSpPr>
          <p:spPr bwMode="auto">
            <a:xfrm>
              <a:off x="3350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6" name="Freeform 48"/>
            <p:cNvSpPr>
              <a:spLocks/>
            </p:cNvSpPr>
            <p:nvPr/>
          </p:nvSpPr>
          <p:spPr bwMode="auto">
            <a:xfrm>
              <a:off x="3669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7" name="Freeform 49"/>
            <p:cNvSpPr>
              <a:spLocks/>
            </p:cNvSpPr>
            <p:nvPr/>
          </p:nvSpPr>
          <p:spPr bwMode="auto">
            <a:xfrm>
              <a:off x="3991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8" name="Freeform 50"/>
            <p:cNvSpPr>
              <a:spLocks/>
            </p:cNvSpPr>
            <p:nvPr/>
          </p:nvSpPr>
          <p:spPr bwMode="auto">
            <a:xfrm>
              <a:off x="3112" y="1305"/>
              <a:ext cx="316" cy="536"/>
            </a:xfrm>
            <a:custGeom>
              <a:avLst/>
              <a:gdLst/>
              <a:ahLst/>
              <a:cxnLst>
                <a:cxn ang="0">
                  <a:pos x="316" y="536"/>
                </a:cxn>
                <a:cxn ang="0">
                  <a:pos x="316" y="141"/>
                </a:cxn>
                <a:cxn ang="0">
                  <a:pos x="165" y="0"/>
                </a:cxn>
                <a:cxn ang="0">
                  <a:pos x="0" y="141"/>
                </a:cxn>
                <a:cxn ang="0">
                  <a:pos x="0" y="536"/>
                </a:cxn>
                <a:cxn ang="0">
                  <a:pos x="316" y="536"/>
                </a:cxn>
              </a:cxnLst>
              <a:rect l="0" t="0" r="r" b="b"/>
              <a:pathLst>
                <a:path w="316" h="536">
                  <a:moveTo>
                    <a:pt x="316" y="536"/>
                  </a:moveTo>
                  <a:lnTo>
                    <a:pt x="316" y="141"/>
                  </a:lnTo>
                  <a:lnTo>
                    <a:pt x="165" y="0"/>
                  </a:lnTo>
                  <a:lnTo>
                    <a:pt x="0" y="141"/>
                  </a:lnTo>
                  <a:lnTo>
                    <a:pt x="0" y="536"/>
                  </a:lnTo>
                  <a:lnTo>
                    <a:pt x="316" y="536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9" name="Rectangle 51"/>
            <p:cNvSpPr>
              <a:spLocks noChangeArrowheads="1"/>
            </p:cNvSpPr>
            <p:nvPr/>
          </p:nvSpPr>
          <p:spPr bwMode="auto">
            <a:xfrm>
              <a:off x="3291" y="1482"/>
              <a:ext cx="84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0" name="Rectangle 52"/>
            <p:cNvSpPr>
              <a:spLocks noChangeArrowheads="1"/>
            </p:cNvSpPr>
            <p:nvPr/>
          </p:nvSpPr>
          <p:spPr bwMode="auto">
            <a:xfrm>
              <a:off x="3291" y="1647"/>
              <a:ext cx="84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1" name="Rectangle 53"/>
            <p:cNvSpPr>
              <a:spLocks noChangeArrowheads="1"/>
            </p:cNvSpPr>
            <p:nvPr/>
          </p:nvSpPr>
          <p:spPr bwMode="auto">
            <a:xfrm>
              <a:off x="3168" y="1482"/>
              <a:ext cx="89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2" name="Rectangle 54"/>
            <p:cNvSpPr>
              <a:spLocks noChangeArrowheads="1"/>
            </p:cNvSpPr>
            <p:nvPr/>
          </p:nvSpPr>
          <p:spPr bwMode="auto">
            <a:xfrm>
              <a:off x="3168" y="1647"/>
              <a:ext cx="89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3" name="Freeform 55"/>
            <p:cNvSpPr>
              <a:spLocks/>
            </p:cNvSpPr>
            <p:nvPr/>
          </p:nvSpPr>
          <p:spPr bwMode="auto">
            <a:xfrm>
              <a:off x="2378" y="1314"/>
              <a:ext cx="314" cy="527"/>
            </a:xfrm>
            <a:custGeom>
              <a:avLst/>
              <a:gdLst/>
              <a:ahLst/>
              <a:cxnLst>
                <a:cxn ang="0">
                  <a:pos x="314" y="527"/>
                </a:cxn>
                <a:cxn ang="0">
                  <a:pos x="314" y="132"/>
                </a:cxn>
                <a:cxn ang="0">
                  <a:pos x="165" y="0"/>
                </a:cxn>
                <a:cxn ang="0">
                  <a:pos x="0" y="132"/>
                </a:cxn>
                <a:cxn ang="0">
                  <a:pos x="0" y="527"/>
                </a:cxn>
                <a:cxn ang="0">
                  <a:pos x="314" y="527"/>
                </a:cxn>
              </a:cxnLst>
              <a:rect l="0" t="0" r="r" b="b"/>
              <a:pathLst>
                <a:path w="314" h="527">
                  <a:moveTo>
                    <a:pt x="314" y="527"/>
                  </a:moveTo>
                  <a:lnTo>
                    <a:pt x="314" y="132"/>
                  </a:lnTo>
                  <a:lnTo>
                    <a:pt x="165" y="0"/>
                  </a:lnTo>
                  <a:lnTo>
                    <a:pt x="0" y="132"/>
                  </a:lnTo>
                  <a:lnTo>
                    <a:pt x="0" y="527"/>
                  </a:lnTo>
                  <a:lnTo>
                    <a:pt x="314" y="52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4" name="Rectangle 56"/>
            <p:cNvSpPr>
              <a:spLocks noChangeArrowheads="1"/>
            </p:cNvSpPr>
            <p:nvPr/>
          </p:nvSpPr>
          <p:spPr bwMode="auto">
            <a:xfrm>
              <a:off x="2557" y="1482"/>
              <a:ext cx="84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5" name="Rectangle 57"/>
            <p:cNvSpPr>
              <a:spLocks noChangeArrowheads="1"/>
            </p:cNvSpPr>
            <p:nvPr/>
          </p:nvSpPr>
          <p:spPr bwMode="auto">
            <a:xfrm>
              <a:off x="2557" y="1647"/>
              <a:ext cx="84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6" name="Rectangle 58"/>
            <p:cNvSpPr>
              <a:spLocks noChangeArrowheads="1"/>
            </p:cNvSpPr>
            <p:nvPr/>
          </p:nvSpPr>
          <p:spPr bwMode="auto">
            <a:xfrm>
              <a:off x="2434" y="1482"/>
              <a:ext cx="90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7" name="Rectangle 59"/>
            <p:cNvSpPr>
              <a:spLocks noChangeArrowheads="1"/>
            </p:cNvSpPr>
            <p:nvPr/>
          </p:nvSpPr>
          <p:spPr bwMode="auto">
            <a:xfrm>
              <a:off x="2434" y="1647"/>
              <a:ext cx="90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cxnSp>
        <p:nvCxnSpPr>
          <p:cNvPr id="59" name="Přímá spojovací čára 58"/>
          <p:cNvCxnSpPr/>
          <p:nvPr/>
        </p:nvCxnSpPr>
        <p:spPr>
          <a:xfrm>
            <a:off x="3071802" y="5000636"/>
            <a:ext cx="4143404" cy="1588"/>
          </a:xfrm>
          <a:prstGeom prst="line">
            <a:avLst/>
          </a:prstGeom>
          <a:ln w="38100">
            <a:solidFill>
              <a:srgbClr val="00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5643570" y="4786322"/>
            <a:ext cx="2357454" cy="1588"/>
          </a:xfrm>
          <a:prstGeom prst="line">
            <a:avLst/>
          </a:prstGeom>
          <a:ln w="38100">
            <a:solidFill>
              <a:srgbClr val="00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285720" y="5929330"/>
            <a:ext cx="85725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i="1" dirty="0" smtClean="0">
                <a:solidFill>
                  <a:srgbClr val="FF0066"/>
                </a:solidFill>
              </a:rPr>
              <a:t>rovnoběžky                  různoběžky           </a:t>
            </a:r>
            <a:r>
              <a:rPr lang="cs-CZ" sz="2000" i="1" dirty="0" err="1" smtClean="0">
                <a:solidFill>
                  <a:srgbClr val="FF0066"/>
                </a:solidFill>
              </a:rPr>
              <a:t>různoběžky</a:t>
            </a:r>
            <a:r>
              <a:rPr lang="cs-CZ" sz="2000" i="1" dirty="0" smtClean="0">
                <a:solidFill>
                  <a:srgbClr val="FF0066"/>
                </a:solidFill>
              </a:rPr>
              <a:t>-kolmice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285720" y="571480"/>
            <a:ext cx="85725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u="sng" dirty="0" smtClean="0">
                <a:solidFill>
                  <a:srgbClr val="FF0066"/>
                </a:solidFill>
              </a:rPr>
              <a:t>Zakroužkuj správnou možnost vzájemné polohy dvou přímek v rovině: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6929454" y="5000636"/>
            <a:ext cx="393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715272" y="4429132"/>
            <a:ext cx="393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"/>
          <p:cNvGrpSpPr>
            <a:grpSpLocks noChangeAspect="1"/>
          </p:cNvGrpSpPr>
          <p:nvPr/>
        </p:nvGrpSpPr>
        <p:grpSpPr bwMode="auto">
          <a:xfrm>
            <a:off x="2214546" y="1500174"/>
            <a:ext cx="4556125" cy="4564190"/>
            <a:chOff x="1485" y="675"/>
            <a:chExt cx="2825" cy="2830"/>
          </a:xfrm>
        </p:grpSpPr>
        <p:sp>
          <p:nvSpPr>
            <p:cNvPr id="5" name="AutoShape 5"/>
            <p:cNvSpPr>
              <a:spLocks noChangeAspect="1" noChangeArrowheads="1" noTextEdit="1"/>
            </p:cNvSpPr>
            <p:nvPr/>
          </p:nvSpPr>
          <p:spPr bwMode="auto">
            <a:xfrm>
              <a:off x="1485" y="675"/>
              <a:ext cx="2825" cy="28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Freeform 7"/>
            <p:cNvSpPr>
              <a:spLocks/>
            </p:cNvSpPr>
            <p:nvPr/>
          </p:nvSpPr>
          <p:spPr bwMode="auto">
            <a:xfrm>
              <a:off x="1614" y="795"/>
              <a:ext cx="2623" cy="2637"/>
            </a:xfrm>
            <a:custGeom>
              <a:avLst/>
              <a:gdLst/>
              <a:ahLst/>
              <a:cxnLst>
                <a:cxn ang="0">
                  <a:pos x="2357" y="2637"/>
                </a:cxn>
                <a:cxn ang="0">
                  <a:pos x="2410" y="2632"/>
                </a:cxn>
                <a:cxn ang="0">
                  <a:pos x="2461" y="2615"/>
                </a:cxn>
                <a:cxn ang="0">
                  <a:pos x="2506" y="2592"/>
                </a:cxn>
                <a:cxn ang="0">
                  <a:pos x="2545" y="2559"/>
                </a:cxn>
                <a:cxn ang="0">
                  <a:pos x="2578" y="2519"/>
                </a:cxn>
                <a:cxn ang="0">
                  <a:pos x="2601" y="2475"/>
                </a:cxn>
                <a:cxn ang="0">
                  <a:pos x="2618" y="2424"/>
                </a:cxn>
                <a:cxn ang="0">
                  <a:pos x="2623" y="2371"/>
                </a:cxn>
                <a:cxn ang="0">
                  <a:pos x="2623" y="267"/>
                </a:cxn>
                <a:cxn ang="0">
                  <a:pos x="2618" y="213"/>
                </a:cxn>
                <a:cxn ang="0">
                  <a:pos x="2601" y="163"/>
                </a:cxn>
                <a:cxn ang="0">
                  <a:pos x="2578" y="118"/>
                </a:cxn>
                <a:cxn ang="0">
                  <a:pos x="2545" y="79"/>
                </a:cxn>
                <a:cxn ang="0">
                  <a:pos x="2506" y="45"/>
                </a:cxn>
                <a:cxn ang="0">
                  <a:pos x="2461" y="23"/>
                </a:cxn>
                <a:cxn ang="0">
                  <a:pos x="2410" y="6"/>
                </a:cxn>
                <a:cxn ang="0">
                  <a:pos x="2357" y="0"/>
                </a:cxn>
                <a:cxn ang="0">
                  <a:pos x="266" y="0"/>
                </a:cxn>
                <a:cxn ang="0">
                  <a:pos x="213" y="6"/>
                </a:cxn>
                <a:cxn ang="0">
                  <a:pos x="162" y="23"/>
                </a:cxn>
                <a:cxn ang="0">
                  <a:pos x="117" y="45"/>
                </a:cxn>
                <a:cxn ang="0">
                  <a:pos x="78" y="79"/>
                </a:cxn>
                <a:cxn ang="0">
                  <a:pos x="45" y="118"/>
                </a:cxn>
                <a:cxn ang="0">
                  <a:pos x="22" y="163"/>
                </a:cxn>
                <a:cxn ang="0">
                  <a:pos x="5" y="213"/>
                </a:cxn>
                <a:cxn ang="0">
                  <a:pos x="0" y="267"/>
                </a:cxn>
                <a:cxn ang="0">
                  <a:pos x="0" y="2371"/>
                </a:cxn>
                <a:cxn ang="0">
                  <a:pos x="5" y="2424"/>
                </a:cxn>
                <a:cxn ang="0">
                  <a:pos x="22" y="2475"/>
                </a:cxn>
                <a:cxn ang="0">
                  <a:pos x="45" y="2519"/>
                </a:cxn>
                <a:cxn ang="0">
                  <a:pos x="78" y="2559"/>
                </a:cxn>
                <a:cxn ang="0">
                  <a:pos x="117" y="2592"/>
                </a:cxn>
                <a:cxn ang="0">
                  <a:pos x="162" y="2615"/>
                </a:cxn>
                <a:cxn ang="0">
                  <a:pos x="213" y="2632"/>
                </a:cxn>
                <a:cxn ang="0">
                  <a:pos x="266" y="2637"/>
                </a:cxn>
                <a:cxn ang="0">
                  <a:pos x="2357" y="2637"/>
                </a:cxn>
              </a:cxnLst>
              <a:rect l="0" t="0" r="r" b="b"/>
              <a:pathLst>
                <a:path w="2623" h="2637">
                  <a:moveTo>
                    <a:pt x="2357" y="2637"/>
                  </a:moveTo>
                  <a:lnTo>
                    <a:pt x="2410" y="2632"/>
                  </a:lnTo>
                  <a:lnTo>
                    <a:pt x="2461" y="2615"/>
                  </a:lnTo>
                  <a:lnTo>
                    <a:pt x="2506" y="2592"/>
                  </a:lnTo>
                  <a:lnTo>
                    <a:pt x="2545" y="2559"/>
                  </a:lnTo>
                  <a:lnTo>
                    <a:pt x="2578" y="2519"/>
                  </a:lnTo>
                  <a:lnTo>
                    <a:pt x="2601" y="2475"/>
                  </a:lnTo>
                  <a:lnTo>
                    <a:pt x="2618" y="2424"/>
                  </a:lnTo>
                  <a:lnTo>
                    <a:pt x="2623" y="2371"/>
                  </a:lnTo>
                  <a:lnTo>
                    <a:pt x="2623" y="267"/>
                  </a:lnTo>
                  <a:lnTo>
                    <a:pt x="2618" y="213"/>
                  </a:lnTo>
                  <a:lnTo>
                    <a:pt x="2601" y="163"/>
                  </a:lnTo>
                  <a:lnTo>
                    <a:pt x="2578" y="118"/>
                  </a:lnTo>
                  <a:lnTo>
                    <a:pt x="2545" y="79"/>
                  </a:lnTo>
                  <a:lnTo>
                    <a:pt x="2506" y="45"/>
                  </a:lnTo>
                  <a:lnTo>
                    <a:pt x="2461" y="23"/>
                  </a:lnTo>
                  <a:lnTo>
                    <a:pt x="2410" y="6"/>
                  </a:lnTo>
                  <a:lnTo>
                    <a:pt x="2357" y="0"/>
                  </a:lnTo>
                  <a:lnTo>
                    <a:pt x="266" y="0"/>
                  </a:lnTo>
                  <a:lnTo>
                    <a:pt x="213" y="6"/>
                  </a:lnTo>
                  <a:lnTo>
                    <a:pt x="162" y="23"/>
                  </a:lnTo>
                  <a:lnTo>
                    <a:pt x="117" y="45"/>
                  </a:lnTo>
                  <a:lnTo>
                    <a:pt x="78" y="79"/>
                  </a:lnTo>
                  <a:lnTo>
                    <a:pt x="45" y="118"/>
                  </a:lnTo>
                  <a:lnTo>
                    <a:pt x="22" y="163"/>
                  </a:lnTo>
                  <a:lnTo>
                    <a:pt x="5" y="213"/>
                  </a:lnTo>
                  <a:lnTo>
                    <a:pt x="0" y="267"/>
                  </a:lnTo>
                  <a:lnTo>
                    <a:pt x="0" y="2371"/>
                  </a:lnTo>
                  <a:lnTo>
                    <a:pt x="5" y="2424"/>
                  </a:lnTo>
                  <a:lnTo>
                    <a:pt x="22" y="2475"/>
                  </a:lnTo>
                  <a:lnTo>
                    <a:pt x="45" y="2519"/>
                  </a:lnTo>
                  <a:lnTo>
                    <a:pt x="78" y="2559"/>
                  </a:lnTo>
                  <a:lnTo>
                    <a:pt x="117" y="2592"/>
                  </a:lnTo>
                  <a:lnTo>
                    <a:pt x="162" y="2615"/>
                  </a:lnTo>
                  <a:lnTo>
                    <a:pt x="213" y="2632"/>
                  </a:lnTo>
                  <a:lnTo>
                    <a:pt x="266" y="2637"/>
                  </a:lnTo>
                  <a:lnTo>
                    <a:pt x="2357" y="263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Freeform 8"/>
            <p:cNvSpPr>
              <a:spLocks/>
            </p:cNvSpPr>
            <p:nvPr/>
          </p:nvSpPr>
          <p:spPr bwMode="auto">
            <a:xfrm>
              <a:off x="1857" y="1073"/>
              <a:ext cx="2103" cy="1754"/>
            </a:xfrm>
            <a:custGeom>
              <a:avLst/>
              <a:gdLst/>
              <a:ahLst/>
              <a:cxnLst>
                <a:cxn ang="0">
                  <a:pos x="1711" y="0"/>
                </a:cxn>
                <a:cxn ang="0">
                  <a:pos x="356" y="0"/>
                </a:cxn>
                <a:cxn ang="0">
                  <a:pos x="0" y="728"/>
                </a:cxn>
                <a:cxn ang="0">
                  <a:pos x="241" y="728"/>
                </a:cxn>
                <a:cxn ang="0">
                  <a:pos x="241" y="1746"/>
                </a:cxn>
                <a:cxn ang="0">
                  <a:pos x="1834" y="1754"/>
                </a:cxn>
                <a:cxn ang="0">
                  <a:pos x="1834" y="728"/>
                </a:cxn>
                <a:cxn ang="0">
                  <a:pos x="2103" y="728"/>
                </a:cxn>
                <a:cxn ang="0">
                  <a:pos x="1711" y="0"/>
                </a:cxn>
              </a:cxnLst>
              <a:rect l="0" t="0" r="r" b="b"/>
              <a:pathLst>
                <a:path w="2103" h="1754">
                  <a:moveTo>
                    <a:pt x="1711" y="0"/>
                  </a:moveTo>
                  <a:lnTo>
                    <a:pt x="356" y="0"/>
                  </a:lnTo>
                  <a:lnTo>
                    <a:pt x="0" y="728"/>
                  </a:lnTo>
                  <a:lnTo>
                    <a:pt x="241" y="728"/>
                  </a:lnTo>
                  <a:lnTo>
                    <a:pt x="241" y="1746"/>
                  </a:lnTo>
                  <a:lnTo>
                    <a:pt x="1834" y="1754"/>
                  </a:lnTo>
                  <a:lnTo>
                    <a:pt x="1834" y="728"/>
                  </a:lnTo>
                  <a:lnTo>
                    <a:pt x="2103" y="728"/>
                  </a:lnTo>
                  <a:lnTo>
                    <a:pt x="171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Rectangle 9"/>
            <p:cNvSpPr>
              <a:spLocks noChangeArrowheads="1"/>
            </p:cNvSpPr>
            <p:nvPr/>
          </p:nvSpPr>
          <p:spPr bwMode="auto">
            <a:xfrm>
              <a:off x="1619" y="2807"/>
              <a:ext cx="2590" cy="471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Rectangle 10"/>
            <p:cNvSpPr>
              <a:spLocks noChangeArrowheads="1"/>
            </p:cNvSpPr>
            <p:nvPr/>
          </p:nvSpPr>
          <p:spPr bwMode="auto">
            <a:xfrm>
              <a:off x="1611" y="2933"/>
              <a:ext cx="2663" cy="37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Rectangle 11"/>
            <p:cNvSpPr>
              <a:spLocks noChangeArrowheads="1"/>
            </p:cNvSpPr>
            <p:nvPr/>
          </p:nvSpPr>
          <p:spPr bwMode="auto">
            <a:xfrm>
              <a:off x="2431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Rectangle 12"/>
            <p:cNvSpPr>
              <a:spLocks noChangeArrowheads="1"/>
            </p:cNvSpPr>
            <p:nvPr/>
          </p:nvSpPr>
          <p:spPr bwMode="auto">
            <a:xfrm>
              <a:off x="2431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Rectangle 13"/>
            <p:cNvSpPr>
              <a:spLocks noChangeArrowheads="1"/>
            </p:cNvSpPr>
            <p:nvPr/>
          </p:nvSpPr>
          <p:spPr bwMode="auto">
            <a:xfrm>
              <a:off x="2294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Rectangle 14"/>
            <p:cNvSpPr>
              <a:spLocks noChangeArrowheads="1"/>
            </p:cNvSpPr>
            <p:nvPr/>
          </p:nvSpPr>
          <p:spPr bwMode="auto">
            <a:xfrm>
              <a:off x="2294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4" name="Rectangle 15"/>
            <p:cNvSpPr>
              <a:spLocks noChangeArrowheads="1"/>
            </p:cNvSpPr>
            <p:nvPr/>
          </p:nvSpPr>
          <p:spPr bwMode="auto">
            <a:xfrm>
              <a:off x="3389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5" name="Rectangle 16"/>
            <p:cNvSpPr>
              <a:spLocks noChangeArrowheads="1"/>
            </p:cNvSpPr>
            <p:nvPr/>
          </p:nvSpPr>
          <p:spPr bwMode="auto">
            <a:xfrm>
              <a:off x="3389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6" name="Rectangle 17"/>
            <p:cNvSpPr>
              <a:spLocks noChangeArrowheads="1"/>
            </p:cNvSpPr>
            <p:nvPr/>
          </p:nvSpPr>
          <p:spPr bwMode="auto">
            <a:xfrm>
              <a:off x="3249" y="2219"/>
              <a:ext cx="101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7" name="Rectangle 18"/>
            <p:cNvSpPr>
              <a:spLocks noChangeArrowheads="1"/>
            </p:cNvSpPr>
            <p:nvPr/>
          </p:nvSpPr>
          <p:spPr bwMode="auto">
            <a:xfrm>
              <a:off x="3249" y="2407"/>
              <a:ext cx="101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8" name="Rectangle 19"/>
            <p:cNvSpPr>
              <a:spLocks noChangeArrowheads="1"/>
            </p:cNvSpPr>
            <p:nvPr/>
          </p:nvSpPr>
          <p:spPr bwMode="auto">
            <a:xfrm>
              <a:off x="2322" y="950"/>
              <a:ext cx="191" cy="54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9" name="Rectangle 20"/>
            <p:cNvSpPr>
              <a:spLocks noChangeArrowheads="1"/>
            </p:cNvSpPr>
            <p:nvPr/>
          </p:nvSpPr>
          <p:spPr bwMode="auto">
            <a:xfrm>
              <a:off x="2283" y="910"/>
              <a:ext cx="260" cy="7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0" name="Rectangle 21"/>
            <p:cNvSpPr>
              <a:spLocks noChangeArrowheads="1"/>
            </p:cNvSpPr>
            <p:nvPr/>
          </p:nvSpPr>
          <p:spPr bwMode="auto">
            <a:xfrm>
              <a:off x="2717" y="2264"/>
              <a:ext cx="341" cy="53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1" name="Rectangle 22"/>
            <p:cNvSpPr>
              <a:spLocks noChangeArrowheads="1"/>
            </p:cNvSpPr>
            <p:nvPr/>
          </p:nvSpPr>
          <p:spPr bwMode="auto">
            <a:xfrm>
              <a:off x="2784" y="2331"/>
              <a:ext cx="196" cy="185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2" name="Freeform 23"/>
            <p:cNvSpPr>
              <a:spLocks/>
            </p:cNvSpPr>
            <p:nvPr/>
          </p:nvSpPr>
          <p:spPr bwMode="auto">
            <a:xfrm>
              <a:off x="2927" y="2600"/>
              <a:ext cx="75" cy="76"/>
            </a:xfrm>
            <a:custGeom>
              <a:avLst/>
              <a:gdLst/>
              <a:ahLst/>
              <a:cxnLst>
                <a:cxn ang="0">
                  <a:pos x="39" y="76"/>
                </a:cxn>
                <a:cxn ang="0">
                  <a:pos x="53" y="73"/>
                </a:cxn>
                <a:cxn ang="0">
                  <a:pos x="64" y="64"/>
                </a:cxn>
                <a:cxn ang="0">
                  <a:pos x="73" y="53"/>
                </a:cxn>
                <a:cxn ang="0">
                  <a:pos x="75" y="39"/>
                </a:cxn>
                <a:cxn ang="0">
                  <a:pos x="73" y="22"/>
                </a:cxn>
                <a:cxn ang="0">
                  <a:pos x="64" y="11"/>
                </a:cxn>
                <a:cxn ang="0">
                  <a:pos x="53" y="3"/>
                </a:cxn>
                <a:cxn ang="0">
                  <a:pos x="39" y="0"/>
                </a:cxn>
                <a:cxn ang="0">
                  <a:pos x="22" y="3"/>
                </a:cxn>
                <a:cxn ang="0">
                  <a:pos x="11" y="11"/>
                </a:cxn>
                <a:cxn ang="0">
                  <a:pos x="3" y="22"/>
                </a:cxn>
                <a:cxn ang="0">
                  <a:pos x="0" y="39"/>
                </a:cxn>
                <a:cxn ang="0">
                  <a:pos x="3" y="53"/>
                </a:cxn>
                <a:cxn ang="0">
                  <a:pos x="11" y="64"/>
                </a:cxn>
                <a:cxn ang="0">
                  <a:pos x="22" y="73"/>
                </a:cxn>
                <a:cxn ang="0">
                  <a:pos x="39" y="76"/>
                </a:cxn>
              </a:cxnLst>
              <a:rect l="0" t="0" r="r" b="b"/>
              <a:pathLst>
                <a:path w="75" h="76">
                  <a:moveTo>
                    <a:pt x="39" y="76"/>
                  </a:moveTo>
                  <a:lnTo>
                    <a:pt x="53" y="73"/>
                  </a:lnTo>
                  <a:lnTo>
                    <a:pt x="64" y="64"/>
                  </a:lnTo>
                  <a:lnTo>
                    <a:pt x="73" y="53"/>
                  </a:lnTo>
                  <a:lnTo>
                    <a:pt x="75" y="39"/>
                  </a:lnTo>
                  <a:lnTo>
                    <a:pt x="73" y="22"/>
                  </a:lnTo>
                  <a:lnTo>
                    <a:pt x="64" y="11"/>
                  </a:lnTo>
                  <a:lnTo>
                    <a:pt x="53" y="3"/>
                  </a:lnTo>
                  <a:lnTo>
                    <a:pt x="39" y="0"/>
                  </a:lnTo>
                  <a:lnTo>
                    <a:pt x="22" y="3"/>
                  </a:lnTo>
                  <a:lnTo>
                    <a:pt x="11" y="11"/>
                  </a:lnTo>
                  <a:lnTo>
                    <a:pt x="3" y="22"/>
                  </a:lnTo>
                  <a:lnTo>
                    <a:pt x="0" y="39"/>
                  </a:lnTo>
                  <a:lnTo>
                    <a:pt x="3" y="53"/>
                  </a:lnTo>
                  <a:lnTo>
                    <a:pt x="11" y="64"/>
                  </a:lnTo>
                  <a:lnTo>
                    <a:pt x="22" y="73"/>
                  </a:lnTo>
                  <a:lnTo>
                    <a:pt x="39" y="7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3" name="Freeform 24"/>
            <p:cNvSpPr>
              <a:spLocks/>
            </p:cNvSpPr>
            <p:nvPr/>
          </p:nvSpPr>
          <p:spPr bwMode="auto">
            <a:xfrm>
              <a:off x="1715" y="2292"/>
              <a:ext cx="330" cy="555"/>
            </a:xfrm>
            <a:custGeom>
              <a:avLst/>
              <a:gdLst/>
              <a:ahLst/>
              <a:cxnLst>
                <a:cxn ang="0">
                  <a:pos x="330" y="165"/>
                </a:cxn>
                <a:cxn ang="0">
                  <a:pos x="327" y="131"/>
                </a:cxn>
                <a:cxn ang="0">
                  <a:pos x="316" y="101"/>
                </a:cxn>
                <a:cxn ang="0">
                  <a:pos x="302" y="73"/>
                </a:cxn>
                <a:cxn ang="0">
                  <a:pos x="282" y="47"/>
                </a:cxn>
                <a:cxn ang="0">
                  <a:pos x="257" y="28"/>
                </a:cxn>
                <a:cxn ang="0">
                  <a:pos x="229" y="14"/>
                </a:cxn>
                <a:cxn ang="0">
                  <a:pos x="198" y="3"/>
                </a:cxn>
                <a:cxn ang="0">
                  <a:pos x="165" y="0"/>
                </a:cxn>
                <a:cxn ang="0">
                  <a:pos x="131" y="3"/>
                </a:cxn>
                <a:cxn ang="0">
                  <a:pos x="100" y="14"/>
                </a:cxn>
                <a:cxn ang="0">
                  <a:pos x="72" y="28"/>
                </a:cxn>
                <a:cxn ang="0">
                  <a:pos x="50" y="47"/>
                </a:cxn>
                <a:cxn ang="0">
                  <a:pos x="28" y="73"/>
                </a:cxn>
                <a:cxn ang="0">
                  <a:pos x="14" y="101"/>
                </a:cxn>
                <a:cxn ang="0">
                  <a:pos x="2" y="131"/>
                </a:cxn>
                <a:cxn ang="0">
                  <a:pos x="0" y="165"/>
                </a:cxn>
                <a:cxn ang="0">
                  <a:pos x="2" y="193"/>
                </a:cxn>
                <a:cxn ang="0">
                  <a:pos x="11" y="221"/>
                </a:cxn>
                <a:cxn ang="0">
                  <a:pos x="22" y="246"/>
                </a:cxn>
                <a:cxn ang="0">
                  <a:pos x="36" y="269"/>
                </a:cxn>
                <a:cxn ang="0">
                  <a:pos x="56" y="288"/>
                </a:cxn>
                <a:cxn ang="0">
                  <a:pos x="75" y="302"/>
                </a:cxn>
                <a:cxn ang="0">
                  <a:pos x="100" y="316"/>
                </a:cxn>
                <a:cxn ang="0">
                  <a:pos x="126" y="325"/>
                </a:cxn>
                <a:cxn ang="0">
                  <a:pos x="126" y="555"/>
                </a:cxn>
                <a:cxn ang="0">
                  <a:pos x="204" y="555"/>
                </a:cxn>
                <a:cxn ang="0">
                  <a:pos x="204" y="325"/>
                </a:cxn>
                <a:cxn ang="0">
                  <a:pos x="229" y="316"/>
                </a:cxn>
                <a:cxn ang="0">
                  <a:pos x="254" y="302"/>
                </a:cxn>
                <a:cxn ang="0">
                  <a:pos x="277" y="288"/>
                </a:cxn>
                <a:cxn ang="0">
                  <a:pos x="294" y="269"/>
                </a:cxn>
                <a:cxn ang="0">
                  <a:pos x="310" y="246"/>
                </a:cxn>
                <a:cxn ang="0">
                  <a:pos x="322" y="221"/>
                </a:cxn>
                <a:cxn ang="0">
                  <a:pos x="327" y="193"/>
                </a:cxn>
                <a:cxn ang="0">
                  <a:pos x="330" y="165"/>
                </a:cxn>
              </a:cxnLst>
              <a:rect l="0" t="0" r="r" b="b"/>
              <a:pathLst>
                <a:path w="330" h="555">
                  <a:moveTo>
                    <a:pt x="330" y="165"/>
                  </a:moveTo>
                  <a:lnTo>
                    <a:pt x="327" y="131"/>
                  </a:lnTo>
                  <a:lnTo>
                    <a:pt x="316" y="101"/>
                  </a:lnTo>
                  <a:lnTo>
                    <a:pt x="302" y="73"/>
                  </a:lnTo>
                  <a:lnTo>
                    <a:pt x="282" y="47"/>
                  </a:lnTo>
                  <a:lnTo>
                    <a:pt x="257" y="28"/>
                  </a:lnTo>
                  <a:lnTo>
                    <a:pt x="229" y="14"/>
                  </a:lnTo>
                  <a:lnTo>
                    <a:pt x="198" y="3"/>
                  </a:lnTo>
                  <a:lnTo>
                    <a:pt x="165" y="0"/>
                  </a:lnTo>
                  <a:lnTo>
                    <a:pt x="131" y="3"/>
                  </a:lnTo>
                  <a:lnTo>
                    <a:pt x="100" y="14"/>
                  </a:lnTo>
                  <a:lnTo>
                    <a:pt x="72" y="28"/>
                  </a:lnTo>
                  <a:lnTo>
                    <a:pt x="50" y="47"/>
                  </a:lnTo>
                  <a:lnTo>
                    <a:pt x="28" y="73"/>
                  </a:lnTo>
                  <a:lnTo>
                    <a:pt x="14" y="101"/>
                  </a:lnTo>
                  <a:lnTo>
                    <a:pt x="2" y="131"/>
                  </a:lnTo>
                  <a:lnTo>
                    <a:pt x="0" y="165"/>
                  </a:lnTo>
                  <a:lnTo>
                    <a:pt x="2" y="193"/>
                  </a:lnTo>
                  <a:lnTo>
                    <a:pt x="11" y="221"/>
                  </a:lnTo>
                  <a:lnTo>
                    <a:pt x="22" y="246"/>
                  </a:lnTo>
                  <a:lnTo>
                    <a:pt x="36" y="269"/>
                  </a:lnTo>
                  <a:lnTo>
                    <a:pt x="56" y="288"/>
                  </a:lnTo>
                  <a:lnTo>
                    <a:pt x="75" y="302"/>
                  </a:lnTo>
                  <a:lnTo>
                    <a:pt x="100" y="316"/>
                  </a:lnTo>
                  <a:lnTo>
                    <a:pt x="126" y="325"/>
                  </a:lnTo>
                  <a:lnTo>
                    <a:pt x="126" y="555"/>
                  </a:lnTo>
                  <a:lnTo>
                    <a:pt x="204" y="555"/>
                  </a:lnTo>
                  <a:lnTo>
                    <a:pt x="204" y="325"/>
                  </a:lnTo>
                  <a:lnTo>
                    <a:pt x="229" y="316"/>
                  </a:lnTo>
                  <a:lnTo>
                    <a:pt x="254" y="302"/>
                  </a:lnTo>
                  <a:lnTo>
                    <a:pt x="277" y="288"/>
                  </a:lnTo>
                  <a:lnTo>
                    <a:pt x="294" y="269"/>
                  </a:lnTo>
                  <a:lnTo>
                    <a:pt x="310" y="246"/>
                  </a:lnTo>
                  <a:lnTo>
                    <a:pt x="322" y="221"/>
                  </a:lnTo>
                  <a:lnTo>
                    <a:pt x="327" y="193"/>
                  </a:lnTo>
                  <a:lnTo>
                    <a:pt x="330" y="16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4" name="Freeform 25"/>
            <p:cNvSpPr>
              <a:spLocks/>
            </p:cNvSpPr>
            <p:nvPr/>
          </p:nvSpPr>
          <p:spPr bwMode="auto">
            <a:xfrm>
              <a:off x="3758" y="2292"/>
              <a:ext cx="331" cy="555"/>
            </a:xfrm>
            <a:custGeom>
              <a:avLst/>
              <a:gdLst/>
              <a:ahLst/>
              <a:cxnLst>
                <a:cxn ang="0">
                  <a:pos x="331" y="165"/>
                </a:cxn>
                <a:cxn ang="0">
                  <a:pos x="328" y="131"/>
                </a:cxn>
                <a:cxn ang="0">
                  <a:pos x="317" y="101"/>
                </a:cxn>
                <a:cxn ang="0">
                  <a:pos x="303" y="73"/>
                </a:cxn>
                <a:cxn ang="0">
                  <a:pos x="283" y="47"/>
                </a:cxn>
                <a:cxn ang="0">
                  <a:pos x="258" y="28"/>
                </a:cxn>
                <a:cxn ang="0">
                  <a:pos x="230" y="14"/>
                </a:cxn>
                <a:cxn ang="0">
                  <a:pos x="199" y="3"/>
                </a:cxn>
                <a:cxn ang="0">
                  <a:pos x="166" y="0"/>
                </a:cxn>
                <a:cxn ang="0">
                  <a:pos x="132" y="3"/>
                </a:cxn>
                <a:cxn ang="0">
                  <a:pos x="101" y="14"/>
                </a:cxn>
                <a:cxn ang="0">
                  <a:pos x="73" y="28"/>
                </a:cxn>
                <a:cxn ang="0">
                  <a:pos x="48" y="47"/>
                </a:cxn>
                <a:cxn ang="0">
                  <a:pos x="28" y="73"/>
                </a:cxn>
                <a:cxn ang="0">
                  <a:pos x="14" y="101"/>
                </a:cxn>
                <a:cxn ang="0">
                  <a:pos x="3" y="131"/>
                </a:cxn>
                <a:cxn ang="0">
                  <a:pos x="0" y="165"/>
                </a:cxn>
                <a:cxn ang="0">
                  <a:pos x="3" y="193"/>
                </a:cxn>
                <a:cxn ang="0">
                  <a:pos x="9" y="221"/>
                </a:cxn>
                <a:cxn ang="0">
                  <a:pos x="20" y="246"/>
                </a:cxn>
                <a:cxn ang="0">
                  <a:pos x="37" y="269"/>
                </a:cxn>
                <a:cxn ang="0">
                  <a:pos x="54" y="288"/>
                </a:cxn>
                <a:cxn ang="0">
                  <a:pos x="76" y="302"/>
                </a:cxn>
                <a:cxn ang="0">
                  <a:pos x="101" y="316"/>
                </a:cxn>
                <a:cxn ang="0">
                  <a:pos x="126" y="325"/>
                </a:cxn>
                <a:cxn ang="0">
                  <a:pos x="126" y="555"/>
                </a:cxn>
                <a:cxn ang="0">
                  <a:pos x="202" y="555"/>
                </a:cxn>
                <a:cxn ang="0">
                  <a:pos x="202" y="325"/>
                </a:cxn>
                <a:cxn ang="0">
                  <a:pos x="227" y="316"/>
                </a:cxn>
                <a:cxn ang="0">
                  <a:pos x="252" y="302"/>
                </a:cxn>
                <a:cxn ang="0">
                  <a:pos x="275" y="288"/>
                </a:cxn>
                <a:cxn ang="0">
                  <a:pos x="294" y="269"/>
                </a:cxn>
                <a:cxn ang="0">
                  <a:pos x="308" y="246"/>
                </a:cxn>
                <a:cxn ang="0">
                  <a:pos x="320" y="221"/>
                </a:cxn>
                <a:cxn ang="0">
                  <a:pos x="328" y="193"/>
                </a:cxn>
                <a:cxn ang="0">
                  <a:pos x="331" y="165"/>
                </a:cxn>
              </a:cxnLst>
              <a:rect l="0" t="0" r="r" b="b"/>
              <a:pathLst>
                <a:path w="331" h="555">
                  <a:moveTo>
                    <a:pt x="331" y="165"/>
                  </a:moveTo>
                  <a:lnTo>
                    <a:pt x="328" y="131"/>
                  </a:lnTo>
                  <a:lnTo>
                    <a:pt x="317" y="101"/>
                  </a:lnTo>
                  <a:lnTo>
                    <a:pt x="303" y="73"/>
                  </a:lnTo>
                  <a:lnTo>
                    <a:pt x="283" y="47"/>
                  </a:lnTo>
                  <a:lnTo>
                    <a:pt x="258" y="28"/>
                  </a:lnTo>
                  <a:lnTo>
                    <a:pt x="230" y="14"/>
                  </a:lnTo>
                  <a:lnTo>
                    <a:pt x="199" y="3"/>
                  </a:lnTo>
                  <a:lnTo>
                    <a:pt x="166" y="0"/>
                  </a:lnTo>
                  <a:lnTo>
                    <a:pt x="132" y="3"/>
                  </a:lnTo>
                  <a:lnTo>
                    <a:pt x="101" y="14"/>
                  </a:lnTo>
                  <a:lnTo>
                    <a:pt x="73" y="28"/>
                  </a:lnTo>
                  <a:lnTo>
                    <a:pt x="48" y="47"/>
                  </a:lnTo>
                  <a:lnTo>
                    <a:pt x="28" y="73"/>
                  </a:lnTo>
                  <a:lnTo>
                    <a:pt x="14" y="101"/>
                  </a:lnTo>
                  <a:lnTo>
                    <a:pt x="3" y="131"/>
                  </a:lnTo>
                  <a:lnTo>
                    <a:pt x="0" y="165"/>
                  </a:lnTo>
                  <a:lnTo>
                    <a:pt x="3" y="193"/>
                  </a:lnTo>
                  <a:lnTo>
                    <a:pt x="9" y="221"/>
                  </a:lnTo>
                  <a:lnTo>
                    <a:pt x="20" y="246"/>
                  </a:lnTo>
                  <a:lnTo>
                    <a:pt x="37" y="269"/>
                  </a:lnTo>
                  <a:lnTo>
                    <a:pt x="54" y="288"/>
                  </a:lnTo>
                  <a:lnTo>
                    <a:pt x="76" y="302"/>
                  </a:lnTo>
                  <a:lnTo>
                    <a:pt x="101" y="316"/>
                  </a:lnTo>
                  <a:lnTo>
                    <a:pt x="126" y="325"/>
                  </a:lnTo>
                  <a:lnTo>
                    <a:pt x="126" y="555"/>
                  </a:lnTo>
                  <a:lnTo>
                    <a:pt x="202" y="555"/>
                  </a:lnTo>
                  <a:lnTo>
                    <a:pt x="202" y="325"/>
                  </a:lnTo>
                  <a:lnTo>
                    <a:pt x="227" y="316"/>
                  </a:lnTo>
                  <a:lnTo>
                    <a:pt x="252" y="302"/>
                  </a:lnTo>
                  <a:lnTo>
                    <a:pt x="275" y="288"/>
                  </a:lnTo>
                  <a:lnTo>
                    <a:pt x="294" y="269"/>
                  </a:lnTo>
                  <a:lnTo>
                    <a:pt x="308" y="246"/>
                  </a:lnTo>
                  <a:lnTo>
                    <a:pt x="320" y="221"/>
                  </a:lnTo>
                  <a:lnTo>
                    <a:pt x="328" y="193"/>
                  </a:lnTo>
                  <a:lnTo>
                    <a:pt x="331" y="16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5" name="Freeform 27"/>
            <p:cNvSpPr>
              <a:spLocks/>
            </p:cNvSpPr>
            <p:nvPr/>
          </p:nvSpPr>
          <p:spPr bwMode="auto">
            <a:xfrm>
              <a:off x="1757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6" name="Freeform 28"/>
            <p:cNvSpPr>
              <a:spLocks/>
            </p:cNvSpPr>
            <p:nvPr/>
          </p:nvSpPr>
          <p:spPr bwMode="auto">
            <a:xfrm>
              <a:off x="1902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7" name="Freeform 29"/>
            <p:cNvSpPr>
              <a:spLocks/>
            </p:cNvSpPr>
            <p:nvPr/>
          </p:nvSpPr>
          <p:spPr bwMode="auto">
            <a:xfrm>
              <a:off x="2079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8" name="Freeform 30"/>
            <p:cNvSpPr>
              <a:spLocks/>
            </p:cNvSpPr>
            <p:nvPr/>
          </p:nvSpPr>
          <p:spPr bwMode="auto">
            <a:xfrm>
              <a:off x="2224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39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39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9" name="Freeform 31"/>
            <p:cNvSpPr>
              <a:spLocks/>
            </p:cNvSpPr>
            <p:nvPr/>
          </p:nvSpPr>
          <p:spPr bwMode="auto">
            <a:xfrm>
              <a:off x="2395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20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20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0" name="Freeform 32"/>
            <p:cNvSpPr>
              <a:spLocks/>
            </p:cNvSpPr>
            <p:nvPr/>
          </p:nvSpPr>
          <p:spPr bwMode="auto">
            <a:xfrm>
              <a:off x="2543" y="3071"/>
              <a:ext cx="56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40" y="56"/>
                </a:cxn>
                <a:cxn ang="0">
                  <a:pos x="48" y="50"/>
                </a:cxn>
                <a:cxn ang="0">
                  <a:pos x="54" y="42"/>
                </a:cxn>
                <a:cxn ang="0">
                  <a:pos x="56" y="31"/>
                </a:cxn>
                <a:cxn ang="0">
                  <a:pos x="54" y="19"/>
                </a:cxn>
                <a:cxn ang="0">
                  <a:pos x="48" y="8"/>
                </a:cxn>
                <a:cxn ang="0">
                  <a:pos x="40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6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40" y="56"/>
                  </a:lnTo>
                  <a:lnTo>
                    <a:pt x="48" y="50"/>
                  </a:lnTo>
                  <a:lnTo>
                    <a:pt x="54" y="42"/>
                  </a:lnTo>
                  <a:lnTo>
                    <a:pt x="56" y="31"/>
                  </a:lnTo>
                  <a:lnTo>
                    <a:pt x="54" y="19"/>
                  </a:lnTo>
                  <a:lnTo>
                    <a:pt x="48" y="8"/>
                  </a:lnTo>
                  <a:lnTo>
                    <a:pt x="40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1" name="Freeform 33"/>
            <p:cNvSpPr>
              <a:spLocks/>
            </p:cNvSpPr>
            <p:nvPr/>
          </p:nvSpPr>
          <p:spPr bwMode="auto">
            <a:xfrm>
              <a:off x="2717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2" name="Freeform 34"/>
            <p:cNvSpPr>
              <a:spLocks/>
            </p:cNvSpPr>
            <p:nvPr/>
          </p:nvSpPr>
          <p:spPr bwMode="auto">
            <a:xfrm>
              <a:off x="2863" y="3071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1" y="56"/>
                </a:cxn>
                <a:cxn ang="0">
                  <a:pos x="50" y="50"/>
                </a:cxn>
                <a:cxn ang="0">
                  <a:pos x="55" y="42"/>
                </a:cxn>
                <a:cxn ang="0">
                  <a:pos x="58" y="31"/>
                </a:cxn>
                <a:cxn ang="0">
                  <a:pos x="55" y="19"/>
                </a:cxn>
                <a:cxn ang="0">
                  <a:pos x="50" y="8"/>
                </a:cxn>
                <a:cxn ang="0">
                  <a:pos x="41" y="2"/>
                </a:cxn>
                <a:cxn ang="0">
                  <a:pos x="30" y="0"/>
                </a:cxn>
                <a:cxn ang="0">
                  <a:pos x="19" y="2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1" y="56"/>
                  </a:lnTo>
                  <a:lnTo>
                    <a:pt x="50" y="50"/>
                  </a:lnTo>
                  <a:lnTo>
                    <a:pt x="55" y="42"/>
                  </a:lnTo>
                  <a:lnTo>
                    <a:pt x="58" y="31"/>
                  </a:lnTo>
                  <a:lnTo>
                    <a:pt x="55" y="19"/>
                  </a:lnTo>
                  <a:lnTo>
                    <a:pt x="50" y="8"/>
                  </a:lnTo>
                  <a:lnTo>
                    <a:pt x="41" y="2"/>
                  </a:lnTo>
                  <a:lnTo>
                    <a:pt x="30" y="0"/>
                  </a:lnTo>
                  <a:lnTo>
                    <a:pt x="19" y="2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3" name="Freeform 35"/>
            <p:cNvSpPr>
              <a:spLocks/>
            </p:cNvSpPr>
            <p:nvPr/>
          </p:nvSpPr>
          <p:spPr bwMode="auto">
            <a:xfrm>
              <a:off x="3028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4" name="Freeform 36"/>
            <p:cNvSpPr>
              <a:spLocks/>
            </p:cNvSpPr>
            <p:nvPr/>
          </p:nvSpPr>
          <p:spPr bwMode="auto">
            <a:xfrm>
              <a:off x="3173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5" name="Freeform 37"/>
            <p:cNvSpPr>
              <a:spLocks/>
            </p:cNvSpPr>
            <p:nvPr/>
          </p:nvSpPr>
          <p:spPr bwMode="auto">
            <a:xfrm>
              <a:off x="3350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6" name="Freeform 38"/>
            <p:cNvSpPr>
              <a:spLocks/>
            </p:cNvSpPr>
            <p:nvPr/>
          </p:nvSpPr>
          <p:spPr bwMode="auto">
            <a:xfrm>
              <a:off x="3495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39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39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7" name="Freeform 39"/>
            <p:cNvSpPr>
              <a:spLocks/>
            </p:cNvSpPr>
            <p:nvPr/>
          </p:nvSpPr>
          <p:spPr bwMode="auto">
            <a:xfrm>
              <a:off x="3669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8" name="Freeform 40"/>
            <p:cNvSpPr>
              <a:spLocks/>
            </p:cNvSpPr>
            <p:nvPr/>
          </p:nvSpPr>
          <p:spPr bwMode="auto">
            <a:xfrm>
              <a:off x="3814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9" name="Freeform 41"/>
            <p:cNvSpPr>
              <a:spLocks/>
            </p:cNvSpPr>
            <p:nvPr/>
          </p:nvSpPr>
          <p:spPr bwMode="auto">
            <a:xfrm>
              <a:off x="3991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0" name="Freeform 42"/>
            <p:cNvSpPr>
              <a:spLocks/>
            </p:cNvSpPr>
            <p:nvPr/>
          </p:nvSpPr>
          <p:spPr bwMode="auto">
            <a:xfrm>
              <a:off x="1757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1" name="Freeform 43"/>
            <p:cNvSpPr>
              <a:spLocks/>
            </p:cNvSpPr>
            <p:nvPr/>
          </p:nvSpPr>
          <p:spPr bwMode="auto">
            <a:xfrm>
              <a:off x="2079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2" name="Freeform 44"/>
            <p:cNvSpPr>
              <a:spLocks/>
            </p:cNvSpPr>
            <p:nvPr/>
          </p:nvSpPr>
          <p:spPr bwMode="auto">
            <a:xfrm>
              <a:off x="2395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20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20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3" name="Freeform 45"/>
            <p:cNvSpPr>
              <a:spLocks/>
            </p:cNvSpPr>
            <p:nvPr/>
          </p:nvSpPr>
          <p:spPr bwMode="auto">
            <a:xfrm>
              <a:off x="2717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4" name="Freeform 46"/>
            <p:cNvSpPr>
              <a:spLocks/>
            </p:cNvSpPr>
            <p:nvPr/>
          </p:nvSpPr>
          <p:spPr bwMode="auto">
            <a:xfrm>
              <a:off x="3028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5" name="Freeform 47"/>
            <p:cNvSpPr>
              <a:spLocks/>
            </p:cNvSpPr>
            <p:nvPr/>
          </p:nvSpPr>
          <p:spPr bwMode="auto">
            <a:xfrm>
              <a:off x="3350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6" name="Freeform 48"/>
            <p:cNvSpPr>
              <a:spLocks/>
            </p:cNvSpPr>
            <p:nvPr/>
          </p:nvSpPr>
          <p:spPr bwMode="auto">
            <a:xfrm>
              <a:off x="3669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7" name="Freeform 49"/>
            <p:cNvSpPr>
              <a:spLocks/>
            </p:cNvSpPr>
            <p:nvPr/>
          </p:nvSpPr>
          <p:spPr bwMode="auto">
            <a:xfrm>
              <a:off x="3991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8" name="Freeform 50"/>
            <p:cNvSpPr>
              <a:spLocks/>
            </p:cNvSpPr>
            <p:nvPr/>
          </p:nvSpPr>
          <p:spPr bwMode="auto">
            <a:xfrm>
              <a:off x="3112" y="1305"/>
              <a:ext cx="316" cy="536"/>
            </a:xfrm>
            <a:custGeom>
              <a:avLst/>
              <a:gdLst/>
              <a:ahLst/>
              <a:cxnLst>
                <a:cxn ang="0">
                  <a:pos x="316" y="536"/>
                </a:cxn>
                <a:cxn ang="0">
                  <a:pos x="316" y="141"/>
                </a:cxn>
                <a:cxn ang="0">
                  <a:pos x="165" y="0"/>
                </a:cxn>
                <a:cxn ang="0">
                  <a:pos x="0" y="141"/>
                </a:cxn>
                <a:cxn ang="0">
                  <a:pos x="0" y="536"/>
                </a:cxn>
                <a:cxn ang="0">
                  <a:pos x="316" y="536"/>
                </a:cxn>
              </a:cxnLst>
              <a:rect l="0" t="0" r="r" b="b"/>
              <a:pathLst>
                <a:path w="316" h="536">
                  <a:moveTo>
                    <a:pt x="316" y="536"/>
                  </a:moveTo>
                  <a:lnTo>
                    <a:pt x="316" y="141"/>
                  </a:lnTo>
                  <a:lnTo>
                    <a:pt x="165" y="0"/>
                  </a:lnTo>
                  <a:lnTo>
                    <a:pt x="0" y="141"/>
                  </a:lnTo>
                  <a:lnTo>
                    <a:pt x="0" y="536"/>
                  </a:lnTo>
                  <a:lnTo>
                    <a:pt x="316" y="536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9" name="Rectangle 51"/>
            <p:cNvSpPr>
              <a:spLocks noChangeArrowheads="1"/>
            </p:cNvSpPr>
            <p:nvPr/>
          </p:nvSpPr>
          <p:spPr bwMode="auto">
            <a:xfrm>
              <a:off x="3291" y="1482"/>
              <a:ext cx="84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0" name="Rectangle 52"/>
            <p:cNvSpPr>
              <a:spLocks noChangeArrowheads="1"/>
            </p:cNvSpPr>
            <p:nvPr/>
          </p:nvSpPr>
          <p:spPr bwMode="auto">
            <a:xfrm>
              <a:off x="3291" y="1647"/>
              <a:ext cx="84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1" name="Rectangle 53"/>
            <p:cNvSpPr>
              <a:spLocks noChangeArrowheads="1"/>
            </p:cNvSpPr>
            <p:nvPr/>
          </p:nvSpPr>
          <p:spPr bwMode="auto">
            <a:xfrm>
              <a:off x="3168" y="1482"/>
              <a:ext cx="89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2" name="Rectangle 54"/>
            <p:cNvSpPr>
              <a:spLocks noChangeArrowheads="1"/>
            </p:cNvSpPr>
            <p:nvPr/>
          </p:nvSpPr>
          <p:spPr bwMode="auto">
            <a:xfrm>
              <a:off x="3168" y="1647"/>
              <a:ext cx="89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3" name="Freeform 55"/>
            <p:cNvSpPr>
              <a:spLocks/>
            </p:cNvSpPr>
            <p:nvPr/>
          </p:nvSpPr>
          <p:spPr bwMode="auto">
            <a:xfrm>
              <a:off x="2378" y="1314"/>
              <a:ext cx="314" cy="527"/>
            </a:xfrm>
            <a:custGeom>
              <a:avLst/>
              <a:gdLst/>
              <a:ahLst/>
              <a:cxnLst>
                <a:cxn ang="0">
                  <a:pos x="314" y="527"/>
                </a:cxn>
                <a:cxn ang="0">
                  <a:pos x="314" y="132"/>
                </a:cxn>
                <a:cxn ang="0">
                  <a:pos x="165" y="0"/>
                </a:cxn>
                <a:cxn ang="0">
                  <a:pos x="0" y="132"/>
                </a:cxn>
                <a:cxn ang="0">
                  <a:pos x="0" y="527"/>
                </a:cxn>
                <a:cxn ang="0">
                  <a:pos x="314" y="527"/>
                </a:cxn>
              </a:cxnLst>
              <a:rect l="0" t="0" r="r" b="b"/>
              <a:pathLst>
                <a:path w="314" h="527">
                  <a:moveTo>
                    <a:pt x="314" y="527"/>
                  </a:moveTo>
                  <a:lnTo>
                    <a:pt x="314" y="132"/>
                  </a:lnTo>
                  <a:lnTo>
                    <a:pt x="165" y="0"/>
                  </a:lnTo>
                  <a:lnTo>
                    <a:pt x="0" y="132"/>
                  </a:lnTo>
                  <a:lnTo>
                    <a:pt x="0" y="527"/>
                  </a:lnTo>
                  <a:lnTo>
                    <a:pt x="314" y="52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4" name="Rectangle 56"/>
            <p:cNvSpPr>
              <a:spLocks noChangeArrowheads="1"/>
            </p:cNvSpPr>
            <p:nvPr/>
          </p:nvSpPr>
          <p:spPr bwMode="auto">
            <a:xfrm>
              <a:off x="2557" y="1482"/>
              <a:ext cx="84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5" name="Rectangle 57"/>
            <p:cNvSpPr>
              <a:spLocks noChangeArrowheads="1"/>
            </p:cNvSpPr>
            <p:nvPr/>
          </p:nvSpPr>
          <p:spPr bwMode="auto">
            <a:xfrm>
              <a:off x="2557" y="1647"/>
              <a:ext cx="84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6" name="Rectangle 58"/>
            <p:cNvSpPr>
              <a:spLocks noChangeArrowheads="1"/>
            </p:cNvSpPr>
            <p:nvPr/>
          </p:nvSpPr>
          <p:spPr bwMode="auto">
            <a:xfrm>
              <a:off x="2434" y="1482"/>
              <a:ext cx="90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7" name="Rectangle 59"/>
            <p:cNvSpPr>
              <a:spLocks noChangeArrowheads="1"/>
            </p:cNvSpPr>
            <p:nvPr/>
          </p:nvSpPr>
          <p:spPr bwMode="auto">
            <a:xfrm>
              <a:off x="2434" y="1647"/>
              <a:ext cx="90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cxnSp>
        <p:nvCxnSpPr>
          <p:cNvPr id="59" name="Přímá spojovací čára 58"/>
          <p:cNvCxnSpPr/>
          <p:nvPr/>
        </p:nvCxnSpPr>
        <p:spPr>
          <a:xfrm rot="5400000">
            <a:off x="2571736" y="2857496"/>
            <a:ext cx="2143140" cy="158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rot="10800000">
            <a:off x="1857356" y="3357562"/>
            <a:ext cx="3393273" cy="158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ovéPole 73"/>
          <p:cNvSpPr txBox="1"/>
          <p:nvPr/>
        </p:nvSpPr>
        <p:spPr>
          <a:xfrm>
            <a:off x="285720" y="5929330"/>
            <a:ext cx="85725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i="1" dirty="0" smtClean="0">
                <a:solidFill>
                  <a:srgbClr val="FF0066"/>
                </a:solidFill>
              </a:rPr>
              <a:t>rovnoběžky                  různoběžky           </a:t>
            </a:r>
            <a:r>
              <a:rPr lang="cs-CZ" sz="2000" i="1" dirty="0" err="1" smtClean="0">
                <a:solidFill>
                  <a:srgbClr val="FF0066"/>
                </a:solidFill>
              </a:rPr>
              <a:t>různoběžky</a:t>
            </a:r>
            <a:r>
              <a:rPr lang="cs-CZ" sz="2000" i="1" dirty="0" smtClean="0">
                <a:solidFill>
                  <a:srgbClr val="FF0066"/>
                </a:solidFill>
              </a:rPr>
              <a:t>-kolmice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285720" y="571480"/>
            <a:ext cx="85725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u="sng" dirty="0" smtClean="0">
                <a:solidFill>
                  <a:srgbClr val="FF0066"/>
                </a:solidFill>
              </a:rPr>
              <a:t>Zakroužkuj správnou možnost vzájemné polohy dvou přímek v rovině: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1928794" y="3000372"/>
            <a:ext cx="393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3643306" y="1500174"/>
            <a:ext cx="393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>
            <a:grpSpLocks noChangeAspect="1"/>
          </p:cNvGrpSpPr>
          <p:nvPr/>
        </p:nvGrpSpPr>
        <p:grpSpPr bwMode="auto">
          <a:xfrm>
            <a:off x="2428860" y="1714488"/>
            <a:ext cx="4556125" cy="4564189"/>
            <a:chOff x="1485" y="675"/>
            <a:chExt cx="2825" cy="2830"/>
          </a:xfrm>
        </p:grpSpPr>
        <p:sp>
          <p:nvSpPr>
            <p:cNvPr id="3" name="AutoShape 5"/>
            <p:cNvSpPr>
              <a:spLocks noChangeAspect="1" noChangeArrowheads="1" noTextEdit="1"/>
            </p:cNvSpPr>
            <p:nvPr/>
          </p:nvSpPr>
          <p:spPr bwMode="auto">
            <a:xfrm>
              <a:off x="1485" y="675"/>
              <a:ext cx="2825" cy="28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" name="Freeform 7"/>
            <p:cNvSpPr>
              <a:spLocks/>
            </p:cNvSpPr>
            <p:nvPr/>
          </p:nvSpPr>
          <p:spPr bwMode="auto">
            <a:xfrm>
              <a:off x="1614" y="795"/>
              <a:ext cx="2623" cy="2637"/>
            </a:xfrm>
            <a:custGeom>
              <a:avLst/>
              <a:gdLst/>
              <a:ahLst/>
              <a:cxnLst>
                <a:cxn ang="0">
                  <a:pos x="2357" y="2637"/>
                </a:cxn>
                <a:cxn ang="0">
                  <a:pos x="2410" y="2632"/>
                </a:cxn>
                <a:cxn ang="0">
                  <a:pos x="2461" y="2615"/>
                </a:cxn>
                <a:cxn ang="0">
                  <a:pos x="2506" y="2592"/>
                </a:cxn>
                <a:cxn ang="0">
                  <a:pos x="2545" y="2559"/>
                </a:cxn>
                <a:cxn ang="0">
                  <a:pos x="2578" y="2519"/>
                </a:cxn>
                <a:cxn ang="0">
                  <a:pos x="2601" y="2475"/>
                </a:cxn>
                <a:cxn ang="0">
                  <a:pos x="2618" y="2424"/>
                </a:cxn>
                <a:cxn ang="0">
                  <a:pos x="2623" y="2371"/>
                </a:cxn>
                <a:cxn ang="0">
                  <a:pos x="2623" y="267"/>
                </a:cxn>
                <a:cxn ang="0">
                  <a:pos x="2618" y="213"/>
                </a:cxn>
                <a:cxn ang="0">
                  <a:pos x="2601" y="163"/>
                </a:cxn>
                <a:cxn ang="0">
                  <a:pos x="2578" y="118"/>
                </a:cxn>
                <a:cxn ang="0">
                  <a:pos x="2545" y="79"/>
                </a:cxn>
                <a:cxn ang="0">
                  <a:pos x="2506" y="45"/>
                </a:cxn>
                <a:cxn ang="0">
                  <a:pos x="2461" y="23"/>
                </a:cxn>
                <a:cxn ang="0">
                  <a:pos x="2410" y="6"/>
                </a:cxn>
                <a:cxn ang="0">
                  <a:pos x="2357" y="0"/>
                </a:cxn>
                <a:cxn ang="0">
                  <a:pos x="266" y="0"/>
                </a:cxn>
                <a:cxn ang="0">
                  <a:pos x="213" y="6"/>
                </a:cxn>
                <a:cxn ang="0">
                  <a:pos x="162" y="23"/>
                </a:cxn>
                <a:cxn ang="0">
                  <a:pos x="117" y="45"/>
                </a:cxn>
                <a:cxn ang="0">
                  <a:pos x="78" y="79"/>
                </a:cxn>
                <a:cxn ang="0">
                  <a:pos x="45" y="118"/>
                </a:cxn>
                <a:cxn ang="0">
                  <a:pos x="22" y="163"/>
                </a:cxn>
                <a:cxn ang="0">
                  <a:pos x="5" y="213"/>
                </a:cxn>
                <a:cxn ang="0">
                  <a:pos x="0" y="267"/>
                </a:cxn>
                <a:cxn ang="0">
                  <a:pos x="0" y="2371"/>
                </a:cxn>
                <a:cxn ang="0">
                  <a:pos x="5" y="2424"/>
                </a:cxn>
                <a:cxn ang="0">
                  <a:pos x="22" y="2475"/>
                </a:cxn>
                <a:cxn ang="0">
                  <a:pos x="45" y="2519"/>
                </a:cxn>
                <a:cxn ang="0">
                  <a:pos x="78" y="2559"/>
                </a:cxn>
                <a:cxn ang="0">
                  <a:pos x="117" y="2592"/>
                </a:cxn>
                <a:cxn ang="0">
                  <a:pos x="162" y="2615"/>
                </a:cxn>
                <a:cxn ang="0">
                  <a:pos x="213" y="2632"/>
                </a:cxn>
                <a:cxn ang="0">
                  <a:pos x="266" y="2637"/>
                </a:cxn>
                <a:cxn ang="0">
                  <a:pos x="2357" y="2637"/>
                </a:cxn>
              </a:cxnLst>
              <a:rect l="0" t="0" r="r" b="b"/>
              <a:pathLst>
                <a:path w="2623" h="2637">
                  <a:moveTo>
                    <a:pt x="2357" y="2637"/>
                  </a:moveTo>
                  <a:lnTo>
                    <a:pt x="2410" y="2632"/>
                  </a:lnTo>
                  <a:lnTo>
                    <a:pt x="2461" y="2615"/>
                  </a:lnTo>
                  <a:lnTo>
                    <a:pt x="2506" y="2592"/>
                  </a:lnTo>
                  <a:lnTo>
                    <a:pt x="2545" y="2559"/>
                  </a:lnTo>
                  <a:lnTo>
                    <a:pt x="2578" y="2519"/>
                  </a:lnTo>
                  <a:lnTo>
                    <a:pt x="2601" y="2475"/>
                  </a:lnTo>
                  <a:lnTo>
                    <a:pt x="2618" y="2424"/>
                  </a:lnTo>
                  <a:lnTo>
                    <a:pt x="2623" y="2371"/>
                  </a:lnTo>
                  <a:lnTo>
                    <a:pt x="2623" y="267"/>
                  </a:lnTo>
                  <a:lnTo>
                    <a:pt x="2618" y="213"/>
                  </a:lnTo>
                  <a:lnTo>
                    <a:pt x="2601" y="163"/>
                  </a:lnTo>
                  <a:lnTo>
                    <a:pt x="2578" y="118"/>
                  </a:lnTo>
                  <a:lnTo>
                    <a:pt x="2545" y="79"/>
                  </a:lnTo>
                  <a:lnTo>
                    <a:pt x="2506" y="45"/>
                  </a:lnTo>
                  <a:lnTo>
                    <a:pt x="2461" y="23"/>
                  </a:lnTo>
                  <a:lnTo>
                    <a:pt x="2410" y="6"/>
                  </a:lnTo>
                  <a:lnTo>
                    <a:pt x="2357" y="0"/>
                  </a:lnTo>
                  <a:lnTo>
                    <a:pt x="266" y="0"/>
                  </a:lnTo>
                  <a:lnTo>
                    <a:pt x="213" y="6"/>
                  </a:lnTo>
                  <a:lnTo>
                    <a:pt x="162" y="23"/>
                  </a:lnTo>
                  <a:lnTo>
                    <a:pt x="117" y="45"/>
                  </a:lnTo>
                  <a:lnTo>
                    <a:pt x="78" y="79"/>
                  </a:lnTo>
                  <a:lnTo>
                    <a:pt x="45" y="118"/>
                  </a:lnTo>
                  <a:lnTo>
                    <a:pt x="22" y="163"/>
                  </a:lnTo>
                  <a:lnTo>
                    <a:pt x="5" y="213"/>
                  </a:lnTo>
                  <a:lnTo>
                    <a:pt x="0" y="267"/>
                  </a:lnTo>
                  <a:lnTo>
                    <a:pt x="0" y="2371"/>
                  </a:lnTo>
                  <a:lnTo>
                    <a:pt x="5" y="2424"/>
                  </a:lnTo>
                  <a:lnTo>
                    <a:pt x="22" y="2475"/>
                  </a:lnTo>
                  <a:lnTo>
                    <a:pt x="45" y="2519"/>
                  </a:lnTo>
                  <a:lnTo>
                    <a:pt x="78" y="2559"/>
                  </a:lnTo>
                  <a:lnTo>
                    <a:pt x="117" y="2592"/>
                  </a:lnTo>
                  <a:lnTo>
                    <a:pt x="162" y="2615"/>
                  </a:lnTo>
                  <a:lnTo>
                    <a:pt x="213" y="2632"/>
                  </a:lnTo>
                  <a:lnTo>
                    <a:pt x="266" y="2637"/>
                  </a:lnTo>
                  <a:lnTo>
                    <a:pt x="2357" y="263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" name="Freeform 8"/>
            <p:cNvSpPr>
              <a:spLocks/>
            </p:cNvSpPr>
            <p:nvPr/>
          </p:nvSpPr>
          <p:spPr bwMode="auto">
            <a:xfrm>
              <a:off x="1857" y="1073"/>
              <a:ext cx="2103" cy="1754"/>
            </a:xfrm>
            <a:custGeom>
              <a:avLst/>
              <a:gdLst/>
              <a:ahLst/>
              <a:cxnLst>
                <a:cxn ang="0">
                  <a:pos x="1711" y="0"/>
                </a:cxn>
                <a:cxn ang="0">
                  <a:pos x="356" y="0"/>
                </a:cxn>
                <a:cxn ang="0">
                  <a:pos x="0" y="728"/>
                </a:cxn>
                <a:cxn ang="0">
                  <a:pos x="241" y="728"/>
                </a:cxn>
                <a:cxn ang="0">
                  <a:pos x="241" y="1746"/>
                </a:cxn>
                <a:cxn ang="0">
                  <a:pos x="1834" y="1754"/>
                </a:cxn>
                <a:cxn ang="0">
                  <a:pos x="1834" y="728"/>
                </a:cxn>
                <a:cxn ang="0">
                  <a:pos x="2103" y="728"/>
                </a:cxn>
                <a:cxn ang="0">
                  <a:pos x="1711" y="0"/>
                </a:cxn>
              </a:cxnLst>
              <a:rect l="0" t="0" r="r" b="b"/>
              <a:pathLst>
                <a:path w="2103" h="1754">
                  <a:moveTo>
                    <a:pt x="1711" y="0"/>
                  </a:moveTo>
                  <a:lnTo>
                    <a:pt x="356" y="0"/>
                  </a:lnTo>
                  <a:lnTo>
                    <a:pt x="0" y="728"/>
                  </a:lnTo>
                  <a:lnTo>
                    <a:pt x="241" y="728"/>
                  </a:lnTo>
                  <a:lnTo>
                    <a:pt x="241" y="1746"/>
                  </a:lnTo>
                  <a:lnTo>
                    <a:pt x="1834" y="1754"/>
                  </a:lnTo>
                  <a:lnTo>
                    <a:pt x="1834" y="728"/>
                  </a:lnTo>
                  <a:lnTo>
                    <a:pt x="2103" y="728"/>
                  </a:lnTo>
                  <a:lnTo>
                    <a:pt x="171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>
              <a:off x="1619" y="2807"/>
              <a:ext cx="2590" cy="471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>
              <a:off x="1611" y="2933"/>
              <a:ext cx="2663" cy="37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>
              <a:off x="2431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>
              <a:off x="2431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Rectangle 13"/>
            <p:cNvSpPr>
              <a:spLocks noChangeArrowheads="1"/>
            </p:cNvSpPr>
            <p:nvPr/>
          </p:nvSpPr>
          <p:spPr bwMode="auto">
            <a:xfrm>
              <a:off x="2294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294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Rectangle 15"/>
            <p:cNvSpPr>
              <a:spLocks noChangeArrowheads="1"/>
            </p:cNvSpPr>
            <p:nvPr/>
          </p:nvSpPr>
          <p:spPr bwMode="auto">
            <a:xfrm>
              <a:off x="3389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Rectangle 16"/>
            <p:cNvSpPr>
              <a:spLocks noChangeArrowheads="1"/>
            </p:cNvSpPr>
            <p:nvPr/>
          </p:nvSpPr>
          <p:spPr bwMode="auto">
            <a:xfrm>
              <a:off x="3389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4" name="Rectangle 17"/>
            <p:cNvSpPr>
              <a:spLocks noChangeArrowheads="1"/>
            </p:cNvSpPr>
            <p:nvPr/>
          </p:nvSpPr>
          <p:spPr bwMode="auto">
            <a:xfrm>
              <a:off x="3249" y="2219"/>
              <a:ext cx="101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5" name="Rectangle 18"/>
            <p:cNvSpPr>
              <a:spLocks noChangeArrowheads="1"/>
            </p:cNvSpPr>
            <p:nvPr/>
          </p:nvSpPr>
          <p:spPr bwMode="auto">
            <a:xfrm>
              <a:off x="3249" y="2407"/>
              <a:ext cx="101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6" name="Rectangle 19"/>
            <p:cNvSpPr>
              <a:spLocks noChangeArrowheads="1"/>
            </p:cNvSpPr>
            <p:nvPr/>
          </p:nvSpPr>
          <p:spPr bwMode="auto">
            <a:xfrm>
              <a:off x="2322" y="950"/>
              <a:ext cx="191" cy="54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7" name="Rectangle 20"/>
            <p:cNvSpPr>
              <a:spLocks noChangeArrowheads="1"/>
            </p:cNvSpPr>
            <p:nvPr/>
          </p:nvSpPr>
          <p:spPr bwMode="auto">
            <a:xfrm>
              <a:off x="2283" y="910"/>
              <a:ext cx="260" cy="7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8" name="Rectangle 21"/>
            <p:cNvSpPr>
              <a:spLocks noChangeArrowheads="1"/>
            </p:cNvSpPr>
            <p:nvPr/>
          </p:nvSpPr>
          <p:spPr bwMode="auto">
            <a:xfrm>
              <a:off x="2717" y="2264"/>
              <a:ext cx="341" cy="53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9" name="Rectangle 22"/>
            <p:cNvSpPr>
              <a:spLocks noChangeArrowheads="1"/>
            </p:cNvSpPr>
            <p:nvPr/>
          </p:nvSpPr>
          <p:spPr bwMode="auto">
            <a:xfrm>
              <a:off x="2784" y="2331"/>
              <a:ext cx="196" cy="185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0" name="Freeform 23"/>
            <p:cNvSpPr>
              <a:spLocks/>
            </p:cNvSpPr>
            <p:nvPr/>
          </p:nvSpPr>
          <p:spPr bwMode="auto">
            <a:xfrm>
              <a:off x="2927" y="2600"/>
              <a:ext cx="75" cy="76"/>
            </a:xfrm>
            <a:custGeom>
              <a:avLst/>
              <a:gdLst/>
              <a:ahLst/>
              <a:cxnLst>
                <a:cxn ang="0">
                  <a:pos x="39" y="76"/>
                </a:cxn>
                <a:cxn ang="0">
                  <a:pos x="53" y="73"/>
                </a:cxn>
                <a:cxn ang="0">
                  <a:pos x="64" y="64"/>
                </a:cxn>
                <a:cxn ang="0">
                  <a:pos x="73" y="53"/>
                </a:cxn>
                <a:cxn ang="0">
                  <a:pos x="75" y="39"/>
                </a:cxn>
                <a:cxn ang="0">
                  <a:pos x="73" y="22"/>
                </a:cxn>
                <a:cxn ang="0">
                  <a:pos x="64" y="11"/>
                </a:cxn>
                <a:cxn ang="0">
                  <a:pos x="53" y="3"/>
                </a:cxn>
                <a:cxn ang="0">
                  <a:pos x="39" y="0"/>
                </a:cxn>
                <a:cxn ang="0">
                  <a:pos x="22" y="3"/>
                </a:cxn>
                <a:cxn ang="0">
                  <a:pos x="11" y="11"/>
                </a:cxn>
                <a:cxn ang="0">
                  <a:pos x="3" y="22"/>
                </a:cxn>
                <a:cxn ang="0">
                  <a:pos x="0" y="39"/>
                </a:cxn>
                <a:cxn ang="0">
                  <a:pos x="3" y="53"/>
                </a:cxn>
                <a:cxn ang="0">
                  <a:pos x="11" y="64"/>
                </a:cxn>
                <a:cxn ang="0">
                  <a:pos x="22" y="73"/>
                </a:cxn>
                <a:cxn ang="0">
                  <a:pos x="39" y="76"/>
                </a:cxn>
              </a:cxnLst>
              <a:rect l="0" t="0" r="r" b="b"/>
              <a:pathLst>
                <a:path w="75" h="76">
                  <a:moveTo>
                    <a:pt x="39" y="76"/>
                  </a:moveTo>
                  <a:lnTo>
                    <a:pt x="53" y="73"/>
                  </a:lnTo>
                  <a:lnTo>
                    <a:pt x="64" y="64"/>
                  </a:lnTo>
                  <a:lnTo>
                    <a:pt x="73" y="53"/>
                  </a:lnTo>
                  <a:lnTo>
                    <a:pt x="75" y="39"/>
                  </a:lnTo>
                  <a:lnTo>
                    <a:pt x="73" y="22"/>
                  </a:lnTo>
                  <a:lnTo>
                    <a:pt x="64" y="11"/>
                  </a:lnTo>
                  <a:lnTo>
                    <a:pt x="53" y="3"/>
                  </a:lnTo>
                  <a:lnTo>
                    <a:pt x="39" y="0"/>
                  </a:lnTo>
                  <a:lnTo>
                    <a:pt x="22" y="3"/>
                  </a:lnTo>
                  <a:lnTo>
                    <a:pt x="11" y="11"/>
                  </a:lnTo>
                  <a:lnTo>
                    <a:pt x="3" y="22"/>
                  </a:lnTo>
                  <a:lnTo>
                    <a:pt x="0" y="39"/>
                  </a:lnTo>
                  <a:lnTo>
                    <a:pt x="3" y="53"/>
                  </a:lnTo>
                  <a:lnTo>
                    <a:pt x="11" y="64"/>
                  </a:lnTo>
                  <a:lnTo>
                    <a:pt x="22" y="73"/>
                  </a:lnTo>
                  <a:lnTo>
                    <a:pt x="39" y="7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1" name="Freeform 24"/>
            <p:cNvSpPr>
              <a:spLocks/>
            </p:cNvSpPr>
            <p:nvPr/>
          </p:nvSpPr>
          <p:spPr bwMode="auto">
            <a:xfrm>
              <a:off x="1715" y="2292"/>
              <a:ext cx="330" cy="555"/>
            </a:xfrm>
            <a:custGeom>
              <a:avLst/>
              <a:gdLst/>
              <a:ahLst/>
              <a:cxnLst>
                <a:cxn ang="0">
                  <a:pos x="330" y="165"/>
                </a:cxn>
                <a:cxn ang="0">
                  <a:pos x="327" y="131"/>
                </a:cxn>
                <a:cxn ang="0">
                  <a:pos x="316" y="101"/>
                </a:cxn>
                <a:cxn ang="0">
                  <a:pos x="302" y="73"/>
                </a:cxn>
                <a:cxn ang="0">
                  <a:pos x="282" y="47"/>
                </a:cxn>
                <a:cxn ang="0">
                  <a:pos x="257" y="28"/>
                </a:cxn>
                <a:cxn ang="0">
                  <a:pos x="229" y="14"/>
                </a:cxn>
                <a:cxn ang="0">
                  <a:pos x="198" y="3"/>
                </a:cxn>
                <a:cxn ang="0">
                  <a:pos x="165" y="0"/>
                </a:cxn>
                <a:cxn ang="0">
                  <a:pos x="131" y="3"/>
                </a:cxn>
                <a:cxn ang="0">
                  <a:pos x="100" y="14"/>
                </a:cxn>
                <a:cxn ang="0">
                  <a:pos x="72" y="28"/>
                </a:cxn>
                <a:cxn ang="0">
                  <a:pos x="50" y="47"/>
                </a:cxn>
                <a:cxn ang="0">
                  <a:pos x="28" y="73"/>
                </a:cxn>
                <a:cxn ang="0">
                  <a:pos x="14" y="101"/>
                </a:cxn>
                <a:cxn ang="0">
                  <a:pos x="2" y="131"/>
                </a:cxn>
                <a:cxn ang="0">
                  <a:pos x="0" y="165"/>
                </a:cxn>
                <a:cxn ang="0">
                  <a:pos x="2" y="193"/>
                </a:cxn>
                <a:cxn ang="0">
                  <a:pos x="11" y="221"/>
                </a:cxn>
                <a:cxn ang="0">
                  <a:pos x="22" y="246"/>
                </a:cxn>
                <a:cxn ang="0">
                  <a:pos x="36" y="269"/>
                </a:cxn>
                <a:cxn ang="0">
                  <a:pos x="56" y="288"/>
                </a:cxn>
                <a:cxn ang="0">
                  <a:pos x="75" y="302"/>
                </a:cxn>
                <a:cxn ang="0">
                  <a:pos x="100" y="316"/>
                </a:cxn>
                <a:cxn ang="0">
                  <a:pos x="126" y="325"/>
                </a:cxn>
                <a:cxn ang="0">
                  <a:pos x="126" y="555"/>
                </a:cxn>
                <a:cxn ang="0">
                  <a:pos x="204" y="555"/>
                </a:cxn>
                <a:cxn ang="0">
                  <a:pos x="204" y="325"/>
                </a:cxn>
                <a:cxn ang="0">
                  <a:pos x="229" y="316"/>
                </a:cxn>
                <a:cxn ang="0">
                  <a:pos x="254" y="302"/>
                </a:cxn>
                <a:cxn ang="0">
                  <a:pos x="277" y="288"/>
                </a:cxn>
                <a:cxn ang="0">
                  <a:pos x="294" y="269"/>
                </a:cxn>
                <a:cxn ang="0">
                  <a:pos x="310" y="246"/>
                </a:cxn>
                <a:cxn ang="0">
                  <a:pos x="322" y="221"/>
                </a:cxn>
                <a:cxn ang="0">
                  <a:pos x="327" y="193"/>
                </a:cxn>
                <a:cxn ang="0">
                  <a:pos x="330" y="165"/>
                </a:cxn>
              </a:cxnLst>
              <a:rect l="0" t="0" r="r" b="b"/>
              <a:pathLst>
                <a:path w="330" h="555">
                  <a:moveTo>
                    <a:pt x="330" y="165"/>
                  </a:moveTo>
                  <a:lnTo>
                    <a:pt x="327" y="131"/>
                  </a:lnTo>
                  <a:lnTo>
                    <a:pt x="316" y="101"/>
                  </a:lnTo>
                  <a:lnTo>
                    <a:pt x="302" y="73"/>
                  </a:lnTo>
                  <a:lnTo>
                    <a:pt x="282" y="47"/>
                  </a:lnTo>
                  <a:lnTo>
                    <a:pt x="257" y="28"/>
                  </a:lnTo>
                  <a:lnTo>
                    <a:pt x="229" y="14"/>
                  </a:lnTo>
                  <a:lnTo>
                    <a:pt x="198" y="3"/>
                  </a:lnTo>
                  <a:lnTo>
                    <a:pt x="165" y="0"/>
                  </a:lnTo>
                  <a:lnTo>
                    <a:pt x="131" y="3"/>
                  </a:lnTo>
                  <a:lnTo>
                    <a:pt x="100" y="14"/>
                  </a:lnTo>
                  <a:lnTo>
                    <a:pt x="72" y="28"/>
                  </a:lnTo>
                  <a:lnTo>
                    <a:pt x="50" y="47"/>
                  </a:lnTo>
                  <a:lnTo>
                    <a:pt x="28" y="73"/>
                  </a:lnTo>
                  <a:lnTo>
                    <a:pt x="14" y="101"/>
                  </a:lnTo>
                  <a:lnTo>
                    <a:pt x="2" y="131"/>
                  </a:lnTo>
                  <a:lnTo>
                    <a:pt x="0" y="165"/>
                  </a:lnTo>
                  <a:lnTo>
                    <a:pt x="2" y="193"/>
                  </a:lnTo>
                  <a:lnTo>
                    <a:pt x="11" y="221"/>
                  </a:lnTo>
                  <a:lnTo>
                    <a:pt x="22" y="246"/>
                  </a:lnTo>
                  <a:lnTo>
                    <a:pt x="36" y="269"/>
                  </a:lnTo>
                  <a:lnTo>
                    <a:pt x="56" y="288"/>
                  </a:lnTo>
                  <a:lnTo>
                    <a:pt x="75" y="302"/>
                  </a:lnTo>
                  <a:lnTo>
                    <a:pt x="100" y="316"/>
                  </a:lnTo>
                  <a:lnTo>
                    <a:pt x="126" y="325"/>
                  </a:lnTo>
                  <a:lnTo>
                    <a:pt x="126" y="555"/>
                  </a:lnTo>
                  <a:lnTo>
                    <a:pt x="204" y="555"/>
                  </a:lnTo>
                  <a:lnTo>
                    <a:pt x="204" y="325"/>
                  </a:lnTo>
                  <a:lnTo>
                    <a:pt x="229" y="316"/>
                  </a:lnTo>
                  <a:lnTo>
                    <a:pt x="254" y="302"/>
                  </a:lnTo>
                  <a:lnTo>
                    <a:pt x="277" y="288"/>
                  </a:lnTo>
                  <a:lnTo>
                    <a:pt x="294" y="269"/>
                  </a:lnTo>
                  <a:lnTo>
                    <a:pt x="310" y="246"/>
                  </a:lnTo>
                  <a:lnTo>
                    <a:pt x="322" y="221"/>
                  </a:lnTo>
                  <a:lnTo>
                    <a:pt x="327" y="193"/>
                  </a:lnTo>
                  <a:lnTo>
                    <a:pt x="330" y="16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2" name="Freeform 25"/>
            <p:cNvSpPr>
              <a:spLocks/>
            </p:cNvSpPr>
            <p:nvPr/>
          </p:nvSpPr>
          <p:spPr bwMode="auto">
            <a:xfrm>
              <a:off x="3758" y="2292"/>
              <a:ext cx="331" cy="555"/>
            </a:xfrm>
            <a:custGeom>
              <a:avLst/>
              <a:gdLst/>
              <a:ahLst/>
              <a:cxnLst>
                <a:cxn ang="0">
                  <a:pos x="331" y="165"/>
                </a:cxn>
                <a:cxn ang="0">
                  <a:pos x="328" y="131"/>
                </a:cxn>
                <a:cxn ang="0">
                  <a:pos x="317" y="101"/>
                </a:cxn>
                <a:cxn ang="0">
                  <a:pos x="303" y="73"/>
                </a:cxn>
                <a:cxn ang="0">
                  <a:pos x="283" y="47"/>
                </a:cxn>
                <a:cxn ang="0">
                  <a:pos x="258" y="28"/>
                </a:cxn>
                <a:cxn ang="0">
                  <a:pos x="230" y="14"/>
                </a:cxn>
                <a:cxn ang="0">
                  <a:pos x="199" y="3"/>
                </a:cxn>
                <a:cxn ang="0">
                  <a:pos x="166" y="0"/>
                </a:cxn>
                <a:cxn ang="0">
                  <a:pos x="132" y="3"/>
                </a:cxn>
                <a:cxn ang="0">
                  <a:pos x="101" y="14"/>
                </a:cxn>
                <a:cxn ang="0">
                  <a:pos x="73" y="28"/>
                </a:cxn>
                <a:cxn ang="0">
                  <a:pos x="48" y="47"/>
                </a:cxn>
                <a:cxn ang="0">
                  <a:pos x="28" y="73"/>
                </a:cxn>
                <a:cxn ang="0">
                  <a:pos x="14" y="101"/>
                </a:cxn>
                <a:cxn ang="0">
                  <a:pos x="3" y="131"/>
                </a:cxn>
                <a:cxn ang="0">
                  <a:pos x="0" y="165"/>
                </a:cxn>
                <a:cxn ang="0">
                  <a:pos x="3" y="193"/>
                </a:cxn>
                <a:cxn ang="0">
                  <a:pos x="9" y="221"/>
                </a:cxn>
                <a:cxn ang="0">
                  <a:pos x="20" y="246"/>
                </a:cxn>
                <a:cxn ang="0">
                  <a:pos x="37" y="269"/>
                </a:cxn>
                <a:cxn ang="0">
                  <a:pos x="54" y="288"/>
                </a:cxn>
                <a:cxn ang="0">
                  <a:pos x="76" y="302"/>
                </a:cxn>
                <a:cxn ang="0">
                  <a:pos x="101" y="316"/>
                </a:cxn>
                <a:cxn ang="0">
                  <a:pos x="126" y="325"/>
                </a:cxn>
                <a:cxn ang="0">
                  <a:pos x="126" y="555"/>
                </a:cxn>
                <a:cxn ang="0">
                  <a:pos x="202" y="555"/>
                </a:cxn>
                <a:cxn ang="0">
                  <a:pos x="202" y="325"/>
                </a:cxn>
                <a:cxn ang="0">
                  <a:pos x="227" y="316"/>
                </a:cxn>
                <a:cxn ang="0">
                  <a:pos x="252" y="302"/>
                </a:cxn>
                <a:cxn ang="0">
                  <a:pos x="275" y="288"/>
                </a:cxn>
                <a:cxn ang="0">
                  <a:pos x="294" y="269"/>
                </a:cxn>
                <a:cxn ang="0">
                  <a:pos x="308" y="246"/>
                </a:cxn>
                <a:cxn ang="0">
                  <a:pos x="320" y="221"/>
                </a:cxn>
                <a:cxn ang="0">
                  <a:pos x="328" y="193"/>
                </a:cxn>
                <a:cxn ang="0">
                  <a:pos x="331" y="165"/>
                </a:cxn>
              </a:cxnLst>
              <a:rect l="0" t="0" r="r" b="b"/>
              <a:pathLst>
                <a:path w="331" h="555">
                  <a:moveTo>
                    <a:pt x="331" y="165"/>
                  </a:moveTo>
                  <a:lnTo>
                    <a:pt x="328" y="131"/>
                  </a:lnTo>
                  <a:lnTo>
                    <a:pt x="317" y="101"/>
                  </a:lnTo>
                  <a:lnTo>
                    <a:pt x="303" y="73"/>
                  </a:lnTo>
                  <a:lnTo>
                    <a:pt x="283" y="47"/>
                  </a:lnTo>
                  <a:lnTo>
                    <a:pt x="258" y="28"/>
                  </a:lnTo>
                  <a:lnTo>
                    <a:pt x="230" y="14"/>
                  </a:lnTo>
                  <a:lnTo>
                    <a:pt x="199" y="3"/>
                  </a:lnTo>
                  <a:lnTo>
                    <a:pt x="166" y="0"/>
                  </a:lnTo>
                  <a:lnTo>
                    <a:pt x="132" y="3"/>
                  </a:lnTo>
                  <a:lnTo>
                    <a:pt x="101" y="14"/>
                  </a:lnTo>
                  <a:lnTo>
                    <a:pt x="73" y="28"/>
                  </a:lnTo>
                  <a:lnTo>
                    <a:pt x="48" y="47"/>
                  </a:lnTo>
                  <a:lnTo>
                    <a:pt x="28" y="73"/>
                  </a:lnTo>
                  <a:lnTo>
                    <a:pt x="14" y="101"/>
                  </a:lnTo>
                  <a:lnTo>
                    <a:pt x="3" y="131"/>
                  </a:lnTo>
                  <a:lnTo>
                    <a:pt x="0" y="165"/>
                  </a:lnTo>
                  <a:lnTo>
                    <a:pt x="3" y="193"/>
                  </a:lnTo>
                  <a:lnTo>
                    <a:pt x="9" y="221"/>
                  </a:lnTo>
                  <a:lnTo>
                    <a:pt x="20" y="246"/>
                  </a:lnTo>
                  <a:lnTo>
                    <a:pt x="37" y="269"/>
                  </a:lnTo>
                  <a:lnTo>
                    <a:pt x="54" y="288"/>
                  </a:lnTo>
                  <a:lnTo>
                    <a:pt x="76" y="302"/>
                  </a:lnTo>
                  <a:lnTo>
                    <a:pt x="101" y="316"/>
                  </a:lnTo>
                  <a:lnTo>
                    <a:pt x="126" y="325"/>
                  </a:lnTo>
                  <a:lnTo>
                    <a:pt x="126" y="555"/>
                  </a:lnTo>
                  <a:lnTo>
                    <a:pt x="202" y="555"/>
                  </a:lnTo>
                  <a:lnTo>
                    <a:pt x="202" y="325"/>
                  </a:lnTo>
                  <a:lnTo>
                    <a:pt x="227" y="316"/>
                  </a:lnTo>
                  <a:lnTo>
                    <a:pt x="252" y="302"/>
                  </a:lnTo>
                  <a:lnTo>
                    <a:pt x="275" y="288"/>
                  </a:lnTo>
                  <a:lnTo>
                    <a:pt x="294" y="269"/>
                  </a:lnTo>
                  <a:lnTo>
                    <a:pt x="308" y="246"/>
                  </a:lnTo>
                  <a:lnTo>
                    <a:pt x="320" y="221"/>
                  </a:lnTo>
                  <a:lnTo>
                    <a:pt x="328" y="193"/>
                  </a:lnTo>
                  <a:lnTo>
                    <a:pt x="331" y="16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auto">
            <a:xfrm>
              <a:off x="1757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auto">
            <a:xfrm>
              <a:off x="1902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auto">
            <a:xfrm>
              <a:off x="2079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auto">
            <a:xfrm>
              <a:off x="2224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39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39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auto">
            <a:xfrm>
              <a:off x="2395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20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20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auto">
            <a:xfrm>
              <a:off x="2543" y="3071"/>
              <a:ext cx="56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40" y="56"/>
                </a:cxn>
                <a:cxn ang="0">
                  <a:pos x="48" y="50"/>
                </a:cxn>
                <a:cxn ang="0">
                  <a:pos x="54" y="42"/>
                </a:cxn>
                <a:cxn ang="0">
                  <a:pos x="56" y="31"/>
                </a:cxn>
                <a:cxn ang="0">
                  <a:pos x="54" y="19"/>
                </a:cxn>
                <a:cxn ang="0">
                  <a:pos x="48" y="8"/>
                </a:cxn>
                <a:cxn ang="0">
                  <a:pos x="40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6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40" y="56"/>
                  </a:lnTo>
                  <a:lnTo>
                    <a:pt x="48" y="50"/>
                  </a:lnTo>
                  <a:lnTo>
                    <a:pt x="54" y="42"/>
                  </a:lnTo>
                  <a:lnTo>
                    <a:pt x="56" y="31"/>
                  </a:lnTo>
                  <a:lnTo>
                    <a:pt x="54" y="19"/>
                  </a:lnTo>
                  <a:lnTo>
                    <a:pt x="48" y="8"/>
                  </a:lnTo>
                  <a:lnTo>
                    <a:pt x="40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auto">
            <a:xfrm>
              <a:off x="2717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auto">
            <a:xfrm>
              <a:off x="2863" y="3071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1" y="56"/>
                </a:cxn>
                <a:cxn ang="0">
                  <a:pos x="50" y="50"/>
                </a:cxn>
                <a:cxn ang="0">
                  <a:pos x="55" y="42"/>
                </a:cxn>
                <a:cxn ang="0">
                  <a:pos x="58" y="31"/>
                </a:cxn>
                <a:cxn ang="0">
                  <a:pos x="55" y="19"/>
                </a:cxn>
                <a:cxn ang="0">
                  <a:pos x="50" y="8"/>
                </a:cxn>
                <a:cxn ang="0">
                  <a:pos x="41" y="2"/>
                </a:cxn>
                <a:cxn ang="0">
                  <a:pos x="30" y="0"/>
                </a:cxn>
                <a:cxn ang="0">
                  <a:pos x="19" y="2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1" y="56"/>
                  </a:lnTo>
                  <a:lnTo>
                    <a:pt x="50" y="50"/>
                  </a:lnTo>
                  <a:lnTo>
                    <a:pt x="55" y="42"/>
                  </a:lnTo>
                  <a:lnTo>
                    <a:pt x="58" y="31"/>
                  </a:lnTo>
                  <a:lnTo>
                    <a:pt x="55" y="19"/>
                  </a:lnTo>
                  <a:lnTo>
                    <a:pt x="50" y="8"/>
                  </a:lnTo>
                  <a:lnTo>
                    <a:pt x="41" y="2"/>
                  </a:lnTo>
                  <a:lnTo>
                    <a:pt x="30" y="0"/>
                  </a:lnTo>
                  <a:lnTo>
                    <a:pt x="19" y="2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auto">
            <a:xfrm>
              <a:off x="3028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auto">
            <a:xfrm>
              <a:off x="3173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auto">
            <a:xfrm>
              <a:off x="3350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auto">
            <a:xfrm>
              <a:off x="3495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39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39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auto">
            <a:xfrm>
              <a:off x="3669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auto">
            <a:xfrm>
              <a:off x="3814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auto">
            <a:xfrm>
              <a:off x="3991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auto">
            <a:xfrm>
              <a:off x="1757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auto">
            <a:xfrm>
              <a:off x="2079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auto">
            <a:xfrm>
              <a:off x="2395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20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20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auto">
            <a:xfrm>
              <a:off x="2717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auto">
            <a:xfrm>
              <a:off x="3028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auto">
            <a:xfrm>
              <a:off x="3350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auto">
            <a:xfrm>
              <a:off x="3669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auto">
            <a:xfrm>
              <a:off x="3991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auto">
            <a:xfrm>
              <a:off x="3112" y="1305"/>
              <a:ext cx="316" cy="536"/>
            </a:xfrm>
            <a:custGeom>
              <a:avLst/>
              <a:gdLst/>
              <a:ahLst/>
              <a:cxnLst>
                <a:cxn ang="0">
                  <a:pos x="316" y="536"/>
                </a:cxn>
                <a:cxn ang="0">
                  <a:pos x="316" y="141"/>
                </a:cxn>
                <a:cxn ang="0">
                  <a:pos x="165" y="0"/>
                </a:cxn>
                <a:cxn ang="0">
                  <a:pos x="0" y="141"/>
                </a:cxn>
                <a:cxn ang="0">
                  <a:pos x="0" y="536"/>
                </a:cxn>
                <a:cxn ang="0">
                  <a:pos x="316" y="536"/>
                </a:cxn>
              </a:cxnLst>
              <a:rect l="0" t="0" r="r" b="b"/>
              <a:pathLst>
                <a:path w="316" h="536">
                  <a:moveTo>
                    <a:pt x="316" y="536"/>
                  </a:moveTo>
                  <a:lnTo>
                    <a:pt x="316" y="141"/>
                  </a:lnTo>
                  <a:lnTo>
                    <a:pt x="165" y="0"/>
                  </a:lnTo>
                  <a:lnTo>
                    <a:pt x="0" y="141"/>
                  </a:lnTo>
                  <a:lnTo>
                    <a:pt x="0" y="536"/>
                  </a:lnTo>
                  <a:lnTo>
                    <a:pt x="316" y="536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7" name="Rectangle 51"/>
            <p:cNvSpPr>
              <a:spLocks noChangeArrowheads="1"/>
            </p:cNvSpPr>
            <p:nvPr/>
          </p:nvSpPr>
          <p:spPr bwMode="auto">
            <a:xfrm>
              <a:off x="3291" y="1482"/>
              <a:ext cx="84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8" name="Rectangle 52"/>
            <p:cNvSpPr>
              <a:spLocks noChangeArrowheads="1"/>
            </p:cNvSpPr>
            <p:nvPr/>
          </p:nvSpPr>
          <p:spPr bwMode="auto">
            <a:xfrm>
              <a:off x="3291" y="1647"/>
              <a:ext cx="84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9" name="Rectangle 53"/>
            <p:cNvSpPr>
              <a:spLocks noChangeArrowheads="1"/>
            </p:cNvSpPr>
            <p:nvPr/>
          </p:nvSpPr>
          <p:spPr bwMode="auto">
            <a:xfrm>
              <a:off x="3168" y="1482"/>
              <a:ext cx="89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0" name="Rectangle 54"/>
            <p:cNvSpPr>
              <a:spLocks noChangeArrowheads="1"/>
            </p:cNvSpPr>
            <p:nvPr/>
          </p:nvSpPr>
          <p:spPr bwMode="auto">
            <a:xfrm>
              <a:off x="3168" y="1647"/>
              <a:ext cx="89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auto">
            <a:xfrm>
              <a:off x="2378" y="1314"/>
              <a:ext cx="314" cy="527"/>
            </a:xfrm>
            <a:custGeom>
              <a:avLst/>
              <a:gdLst/>
              <a:ahLst/>
              <a:cxnLst>
                <a:cxn ang="0">
                  <a:pos x="314" y="527"/>
                </a:cxn>
                <a:cxn ang="0">
                  <a:pos x="314" y="132"/>
                </a:cxn>
                <a:cxn ang="0">
                  <a:pos x="165" y="0"/>
                </a:cxn>
                <a:cxn ang="0">
                  <a:pos x="0" y="132"/>
                </a:cxn>
                <a:cxn ang="0">
                  <a:pos x="0" y="527"/>
                </a:cxn>
                <a:cxn ang="0">
                  <a:pos x="314" y="527"/>
                </a:cxn>
              </a:cxnLst>
              <a:rect l="0" t="0" r="r" b="b"/>
              <a:pathLst>
                <a:path w="314" h="527">
                  <a:moveTo>
                    <a:pt x="314" y="527"/>
                  </a:moveTo>
                  <a:lnTo>
                    <a:pt x="314" y="132"/>
                  </a:lnTo>
                  <a:lnTo>
                    <a:pt x="165" y="0"/>
                  </a:lnTo>
                  <a:lnTo>
                    <a:pt x="0" y="132"/>
                  </a:lnTo>
                  <a:lnTo>
                    <a:pt x="0" y="527"/>
                  </a:lnTo>
                  <a:lnTo>
                    <a:pt x="314" y="52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2" name="Rectangle 56"/>
            <p:cNvSpPr>
              <a:spLocks noChangeArrowheads="1"/>
            </p:cNvSpPr>
            <p:nvPr/>
          </p:nvSpPr>
          <p:spPr bwMode="auto">
            <a:xfrm>
              <a:off x="2557" y="1482"/>
              <a:ext cx="84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3" name="Rectangle 57"/>
            <p:cNvSpPr>
              <a:spLocks noChangeArrowheads="1"/>
            </p:cNvSpPr>
            <p:nvPr/>
          </p:nvSpPr>
          <p:spPr bwMode="auto">
            <a:xfrm>
              <a:off x="2557" y="1647"/>
              <a:ext cx="84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4" name="Rectangle 58"/>
            <p:cNvSpPr>
              <a:spLocks noChangeArrowheads="1"/>
            </p:cNvSpPr>
            <p:nvPr/>
          </p:nvSpPr>
          <p:spPr bwMode="auto">
            <a:xfrm>
              <a:off x="2434" y="1482"/>
              <a:ext cx="90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5" name="Rectangle 59"/>
            <p:cNvSpPr>
              <a:spLocks noChangeArrowheads="1"/>
            </p:cNvSpPr>
            <p:nvPr/>
          </p:nvSpPr>
          <p:spPr bwMode="auto">
            <a:xfrm>
              <a:off x="2434" y="1647"/>
              <a:ext cx="90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cxnSp>
        <p:nvCxnSpPr>
          <p:cNvPr id="57" name="Přímá spojovací čára 56"/>
          <p:cNvCxnSpPr/>
          <p:nvPr/>
        </p:nvCxnSpPr>
        <p:spPr>
          <a:xfrm>
            <a:off x="2500298" y="2357430"/>
            <a:ext cx="4643470" cy="1588"/>
          </a:xfrm>
          <a:prstGeom prst="line">
            <a:avLst/>
          </a:prstGeom>
          <a:ln w="38100">
            <a:solidFill>
              <a:srgbClr val="FF57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2643174" y="3500438"/>
            <a:ext cx="4643470" cy="1588"/>
          </a:xfrm>
          <a:prstGeom prst="line">
            <a:avLst/>
          </a:prstGeom>
          <a:ln w="38100">
            <a:solidFill>
              <a:srgbClr val="FF57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285720" y="5929330"/>
            <a:ext cx="85725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i="1" dirty="0" smtClean="0">
                <a:solidFill>
                  <a:srgbClr val="FF0066"/>
                </a:solidFill>
              </a:rPr>
              <a:t>rovnoběžky                  různoběžky           </a:t>
            </a:r>
            <a:r>
              <a:rPr lang="cs-CZ" sz="2000" i="1" dirty="0" err="1" smtClean="0">
                <a:solidFill>
                  <a:srgbClr val="FF0066"/>
                </a:solidFill>
              </a:rPr>
              <a:t>různoběžky</a:t>
            </a:r>
            <a:r>
              <a:rPr lang="cs-CZ" sz="2000" i="1" dirty="0" smtClean="0">
                <a:solidFill>
                  <a:srgbClr val="FF0066"/>
                </a:solidFill>
              </a:rPr>
              <a:t>-kolmice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285720" y="571480"/>
            <a:ext cx="85725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u="sng" dirty="0" smtClean="0">
                <a:solidFill>
                  <a:srgbClr val="FF0066"/>
                </a:solidFill>
              </a:rPr>
              <a:t>Zakroužkuj správnou možnost vzájemné polohy dvou přímek v rovině: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6929454" y="2000240"/>
            <a:ext cx="393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143768" y="3143248"/>
            <a:ext cx="393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>
            <a:grpSpLocks noChangeAspect="1"/>
          </p:cNvGrpSpPr>
          <p:nvPr/>
        </p:nvGrpSpPr>
        <p:grpSpPr bwMode="auto">
          <a:xfrm>
            <a:off x="2285984" y="1500174"/>
            <a:ext cx="4643470" cy="4651689"/>
            <a:chOff x="1485" y="675"/>
            <a:chExt cx="2825" cy="2830"/>
          </a:xfrm>
        </p:grpSpPr>
        <p:sp>
          <p:nvSpPr>
            <p:cNvPr id="3" name="AutoShape 5"/>
            <p:cNvSpPr>
              <a:spLocks noChangeAspect="1" noChangeArrowheads="1" noTextEdit="1"/>
            </p:cNvSpPr>
            <p:nvPr/>
          </p:nvSpPr>
          <p:spPr bwMode="auto">
            <a:xfrm>
              <a:off x="1485" y="675"/>
              <a:ext cx="2825" cy="28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" name="Freeform 7"/>
            <p:cNvSpPr>
              <a:spLocks/>
            </p:cNvSpPr>
            <p:nvPr/>
          </p:nvSpPr>
          <p:spPr bwMode="auto">
            <a:xfrm>
              <a:off x="1614" y="795"/>
              <a:ext cx="2623" cy="2637"/>
            </a:xfrm>
            <a:custGeom>
              <a:avLst/>
              <a:gdLst/>
              <a:ahLst/>
              <a:cxnLst>
                <a:cxn ang="0">
                  <a:pos x="2357" y="2637"/>
                </a:cxn>
                <a:cxn ang="0">
                  <a:pos x="2410" y="2632"/>
                </a:cxn>
                <a:cxn ang="0">
                  <a:pos x="2461" y="2615"/>
                </a:cxn>
                <a:cxn ang="0">
                  <a:pos x="2506" y="2592"/>
                </a:cxn>
                <a:cxn ang="0">
                  <a:pos x="2545" y="2559"/>
                </a:cxn>
                <a:cxn ang="0">
                  <a:pos x="2578" y="2519"/>
                </a:cxn>
                <a:cxn ang="0">
                  <a:pos x="2601" y="2475"/>
                </a:cxn>
                <a:cxn ang="0">
                  <a:pos x="2618" y="2424"/>
                </a:cxn>
                <a:cxn ang="0">
                  <a:pos x="2623" y="2371"/>
                </a:cxn>
                <a:cxn ang="0">
                  <a:pos x="2623" y="267"/>
                </a:cxn>
                <a:cxn ang="0">
                  <a:pos x="2618" y="213"/>
                </a:cxn>
                <a:cxn ang="0">
                  <a:pos x="2601" y="163"/>
                </a:cxn>
                <a:cxn ang="0">
                  <a:pos x="2578" y="118"/>
                </a:cxn>
                <a:cxn ang="0">
                  <a:pos x="2545" y="79"/>
                </a:cxn>
                <a:cxn ang="0">
                  <a:pos x="2506" y="45"/>
                </a:cxn>
                <a:cxn ang="0">
                  <a:pos x="2461" y="23"/>
                </a:cxn>
                <a:cxn ang="0">
                  <a:pos x="2410" y="6"/>
                </a:cxn>
                <a:cxn ang="0">
                  <a:pos x="2357" y="0"/>
                </a:cxn>
                <a:cxn ang="0">
                  <a:pos x="266" y="0"/>
                </a:cxn>
                <a:cxn ang="0">
                  <a:pos x="213" y="6"/>
                </a:cxn>
                <a:cxn ang="0">
                  <a:pos x="162" y="23"/>
                </a:cxn>
                <a:cxn ang="0">
                  <a:pos x="117" y="45"/>
                </a:cxn>
                <a:cxn ang="0">
                  <a:pos x="78" y="79"/>
                </a:cxn>
                <a:cxn ang="0">
                  <a:pos x="45" y="118"/>
                </a:cxn>
                <a:cxn ang="0">
                  <a:pos x="22" y="163"/>
                </a:cxn>
                <a:cxn ang="0">
                  <a:pos x="5" y="213"/>
                </a:cxn>
                <a:cxn ang="0">
                  <a:pos x="0" y="267"/>
                </a:cxn>
                <a:cxn ang="0">
                  <a:pos x="0" y="2371"/>
                </a:cxn>
                <a:cxn ang="0">
                  <a:pos x="5" y="2424"/>
                </a:cxn>
                <a:cxn ang="0">
                  <a:pos x="22" y="2475"/>
                </a:cxn>
                <a:cxn ang="0">
                  <a:pos x="45" y="2519"/>
                </a:cxn>
                <a:cxn ang="0">
                  <a:pos x="78" y="2559"/>
                </a:cxn>
                <a:cxn ang="0">
                  <a:pos x="117" y="2592"/>
                </a:cxn>
                <a:cxn ang="0">
                  <a:pos x="162" y="2615"/>
                </a:cxn>
                <a:cxn ang="0">
                  <a:pos x="213" y="2632"/>
                </a:cxn>
                <a:cxn ang="0">
                  <a:pos x="266" y="2637"/>
                </a:cxn>
                <a:cxn ang="0">
                  <a:pos x="2357" y="2637"/>
                </a:cxn>
              </a:cxnLst>
              <a:rect l="0" t="0" r="r" b="b"/>
              <a:pathLst>
                <a:path w="2623" h="2637">
                  <a:moveTo>
                    <a:pt x="2357" y="2637"/>
                  </a:moveTo>
                  <a:lnTo>
                    <a:pt x="2410" y="2632"/>
                  </a:lnTo>
                  <a:lnTo>
                    <a:pt x="2461" y="2615"/>
                  </a:lnTo>
                  <a:lnTo>
                    <a:pt x="2506" y="2592"/>
                  </a:lnTo>
                  <a:lnTo>
                    <a:pt x="2545" y="2559"/>
                  </a:lnTo>
                  <a:lnTo>
                    <a:pt x="2578" y="2519"/>
                  </a:lnTo>
                  <a:lnTo>
                    <a:pt x="2601" y="2475"/>
                  </a:lnTo>
                  <a:lnTo>
                    <a:pt x="2618" y="2424"/>
                  </a:lnTo>
                  <a:lnTo>
                    <a:pt x="2623" y="2371"/>
                  </a:lnTo>
                  <a:lnTo>
                    <a:pt x="2623" y="267"/>
                  </a:lnTo>
                  <a:lnTo>
                    <a:pt x="2618" y="213"/>
                  </a:lnTo>
                  <a:lnTo>
                    <a:pt x="2601" y="163"/>
                  </a:lnTo>
                  <a:lnTo>
                    <a:pt x="2578" y="118"/>
                  </a:lnTo>
                  <a:lnTo>
                    <a:pt x="2545" y="79"/>
                  </a:lnTo>
                  <a:lnTo>
                    <a:pt x="2506" y="45"/>
                  </a:lnTo>
                  <a:lnTo>
                    <a:pt x="2461" y="23"/>
                  </a:lnTo>
                  <a:lnTo>
                    <a:pt x="2410" y="6"/>
                  </a:lnTo>
                  <a:lnTo>
                    <a:pt x="2357" y="0"/>
                  </a:lnTo>
                  <a:lnTo>
                    <a:pt x="266" y="0"/>
                  </a:lnTo>
                  <a:lnTo>
                    <a:pt x="213" y="6"/>
                  </a:lnTo>
                  <a:lnTo>
                    <a:pt x="162" y="23"/>
                  </a:lnTo>
                  <a:lnTo>
                    <a:pt x="117" y="45"/>
                  </a:lnTo>
                  <a:lnTo>
                    <a:pt x="78" y="79"/>
                  </a:lnTo>
                  <a:lnTo>
                    <a:pt x="45" y="118"/>
                  </a:lnTo>
                  <a:lnTo>
                    <a:pt x="22" y="163"/>
                  </a:lnTo>
                  <a:lnTo>
                    <a:pt x="5" y="213"/>
                  </a:lnTo>
                  <a:lnTo>
                    <a:pt x="0" y="267"/>
                  </a:lnTo>
                  <a:lnTo>
                    <a:pt x="0" y="2371"/>
                  </a:lnTo>
                  <a:lnTo>
                    <a:pt x="5" y="2424"/>
                  </a:lnTo>
                  <a:lnTo>
                    <a:pt x="22" y="2475"/>
                  </a:lnTo>
                  <a:lnTo>
                    <a:pt x="45" y="2519"/>
                  </a:lnTo>
                  <a:lnTo>
                    <a:pt x="78" y="2559"/>
                  </a:lnTo>
                  <a:lnTo>
                    <a:pt x="117" y="2592"/>
                  </a:lnTo>
                  <a:lnTo>
                    <a:pt x="162" y="2615"/>
                  </a:lnTo>
                  <a:lnTo>
                    <a:pt x="213" y="2632"/>
                  </a:lnTo>
                  <a:lnTo>
                    <a:pt x="266" y="2637"/>
                  </a:lnTo>
                  <a:lnTo>
                    <a:pt x="2357" y="263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" name="Freeform 8"/>
            <p:cNvSpPr>
              <a:spLocks/>
            </p:cNvSpPr>
            <p:nvPr/>
          </p:nvSpPr>
          <p:spPr bwMode="auto">
            <a:xfrm>
              <a:off x="1857" y="1073"/>
              <a:ext cx="2103" cy="1754"/>
            </a:xfrm>
            <a:custGeom>
              <a:avLst/>
              <a:gdLst/>
              <a:ahLst/>
              <a:cxnLst>
                <a:cxn ang="0">
                  <a:pos x="1711" y="0"/>
                </a:cxn>
                <a:cxn ang="0">
                  <a:pos x="356" y="0"/>
                </a:cxn>
                <a:cxn ang="0">
                  <a:pos x="0" y="728"/>
                </a:cxn>
                <a:cxn ang="0">
                  <a:pos x="241" y="728"/>
                </a:cxn>
                <a:cxn ang="0">
                  <a:pos x="241" y="1746"/>
                </a:cxn>
                <a:cxn ang="0">
                  <a:pos x="1834" y="1754"/>
                </a:cxn>
                <a:cxn ang="0">
                  <a:pos x="1834" y="728"/>
                </a:cxn>
                <a:cxn ang="0">
                  <a:pos x="2103" y="728"/>
                </a:cxn>
                <a:cxn ang="0">
                  <a:pos x="1711" y="0"/>
                </a:cxn>
              </a:cxnLst>
              <a:rect l="0" t="0" r="r" b="b"/>
              <a:pathLst>
                <a:path w="2103" h="1754">
                  <a:moveTo>
                    <a:pt x="1711" y="0"/>
                  </a:moveTo>
                  <a:lnTo>
                    <a:pt x="356" y="0"/>
                  </a:lnTo>
                  <a:lnTo>
                    <a:pt x="0" y="728"/>
                  </a:lnTo>
                  <a:lnTo>
                    <a:pt x="241" y="728"/>
                  </a:lnTo>
                  <a:lnTo>
                    <a:pt x="241" y="1746"/>
                  </a:lnTo>
                  <a:lnTo>
                    <a:pt x="1834" y="1754"/>
                  </a:lnTo>
                  <a:lnTo>
                    <a:pt x="1834" y="728"/>
                  </a:lnTo>
                  <a:lnTo>
                    <a:pt x="2103" y="728"/>
                  </a:lnTo>
                  <a:lnTo>
                    <a:pt x="171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>
              <a:off x="1619" y="2807"/>
              <a:ext cx="2590" cy="471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>
              <a:off x="1611" y="2933"/>
              <a:ext cx="2663" cy="37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>
              <a:off x="2431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>
              <a:off x="2431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Rectangle 13"/>
            <p:cNvSpPr>
              <a:spLocks noChangeArrowheads="1"/>
            </p:cNvSpPr>
            <p:nvPr/>
          </p:nvSpPr>
          <p:spPr bwMode="auto">
            <a:xfrm>
              <a:off x="2294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294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Rectangle 15"/>
            <p:cNvSpPr>
              <a:spLocks noChangeArrowheads="1"/>
            </p:cNvSpPr>
            <p:nvPr/>
          </p:nvSpPr>
          <p:spPr bwMode="auto">
            <a:xfrm>
              <a:off x="3389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Rectangle 16"/>
            <p:cNvSpPr>
              <a:spLocks noChangeArrowheads="1"/>
            </p:cNvSpPr>
            <p:nvPr/>
          </p:nvSpPr>
          <p:spPr bwMode="auto">
            <a:xfrm>
              <a:off x="3389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4" name="Rectangle 17"/>
            <p:cNvSpPr>
              <a:spLocks noChangeArrowheads="1"/>
            </p:cNvSpPr>
            <p:nvPr/>
          </p:nvSpPr>
          <p:spPr bwMode="auto">
            <a:xfrm>
              <a:off x="3249" y="2219"/>
              <a:ext cx="101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5" name="Rectangle 18"/>
            <p:cNvSpPr>
              <a:spLocks noChangeArrowheads="1"/>
            </p:cNvSpPr>
            <p:nvPr/>
          </p:nvSpPr>
          <p:spPr bwMode="auto">
            <a:xfrm>
              <a:off x="3249" y="2407"/>
              <a:ext cx="101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6" name="Rectangle 19"/>
            <p:cNvSpPr>
              <a:spLocks noChangeArrowheads="1"/>
            </p:cNvSpPr>
            <p:nvPr/>
          </p:nvSpPr>
          <p:spPr bwMode="auto">
            <a:xfrm>
              <a:off x="2322" y="950"/>
              <a:ext cx="191" cy="54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7" name="Rectangle 20"/>
            <p:cNvSpPr>
              <a:spLocks noChangeArrowheads="1"/>
            </p:cNvSpPr>
            <p:nvPr/>
          </p:nvSpPr>
          <p:spPr bwMode="auto">
            <a:xfrm>
              <a:off x="2283" y="910"/>
              <a:ext cx="260" cy="7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8" name="Rectangle 21"/>
            <p:cNvSpPr>
              <a:spLocks noChangeArrowheads="1"/>
            </p:cNvSpPr>
            <p:nvPr/>
          </p:nvSpPr>
          <p:spPr bwMode="auto">
            <a:xfrm>
              <a:off x="2717" y="2264"/>
              <a:ext cx="341" cy="53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9" name="Rectangle 22"/>
            <p:cNvSpPr>
              <a:spLocks noChangeArrowheads="1"/>
            </p:cNvSpPr>
            <p:nvPr/>
          </p:nvSpPr>
          <p:spPr bwMode="auto">
            <a:xfrm>
              <a:off x="2784" y="2331"/>
              <a:ext cx="196" cy="185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0" name="Freeform 23"/>
            <p:cNvSpPr>
              <a:spLocks/>
            </p:cNvSpPr>
            <p:nvPr/>
          </p:nvSpPr>
          <p:spPr bwMode="auto">
            <a:xfrm>
              <a:off x="2927" y="2600"/>
              <a:ext cx="75" cy="76"/>
            </a:xfrm>
            <a:custGeom>
              <a:avLst/>
              <a:gdLst/>
              <a:ahLst/>
              <a:cxnLst>
                <a:cxn ang="0">
                  <a:pos x="39" y="76"/>
                </a:cxn>
                <a:cxn ang="0">
                  <a:pos x="53" y="73"/>
                </a:cxn>
                <a:cxn ang="0">
                  <a:pos x="64" y="64"/>
                </a:cxn>
                <a:cxn ang="0">
                  <a:pos x="73" y="53"/>
                </a:cxn>
                <a:cxn ang="0">
                  <a:pos x="75" y="39"/>
                </a:cxn>
                <a:cxn ang="0">
                  <a:pos x="73" y="22"/>
                </a:cxn>
                <a:cxn ang="0">
                  <a:pos x="64" y="11"/>
                </a:cxn>
                <a:cxn ang="0">
                  <a:pos x="53" y="3"/>
                </a:cxn>
                <a:cxn ang="0">
                  <a:pos x="39" y="0"/>
                </a:cxn>
                <a:cxn ang="0">
                  <a:pos x="22" y="3"/>
                </a:cxn>
                <a:cxn ang="0">
                  <a:pos x="11" y="11"/>
                </a:cxn>
                <a:cxn ang="0">
                  <a:pos x="3" y="22"/>
                </a:cxn>
                <a:cxn ang="0">
                  <a:pos x="0" y="39"/>
                </a:cxn>
                <a:cxn ang="0">
                  <a:pos x="3" y="53"/>
                </a:cxn>
                <a:cxn ang="0">
                  <a:pos x="11" y="64"/>
                </a:cxn>
                <a:cxn ang="0">
                  <a:pos x="22" y="73"/>
                </a:cxn>
                <a:cxn ang="0">
                  <a:pos x="39" y="76"/>
                </a:cxn>
              </a:cxnLst>
              <a:rect l="0" t="0" r="r" b="b"/>
              <a:pathLst>
                <a:path w="75" h="76">
                  <a:moveTo>
                    <a:pt x="39" y="76"/>
                  </a:moveTo>
                  <a:lnTo>
                    <a:pt x="53" y="73"/>
                  </a:lnTo>
                  <a:lnTo>
                    <a:pt x="64" y="64"/>
                  </a:lnTo>
                  <a:lnTo>
                    <a:pt x="73" y="53"/>
                  </a:lnTo>
                  <a:lnTo>
                    <a:pt x="75" y="39"/>
                  </a:lnTo>
                  <a:lnTo>
                    <a:pt x="73" y="22"/>
                  </a:lnTo>
                  <a:lnTo>
                    <a:pt x="64" y="11"/>
                  </a:lnTo>
                  <a:lnTo>
                    <a:pt x="53" y="3"/>
                  </a:lnTo>
                  <a:lnTo>
                    <a:pt x="39" y="0"/>
                  </a:lnTo>
                  <a:lnTo>
                    <a:pt x="22" y="3"/>
                  </a:lnTo>
                  <a:lnTo>
                    <a:pt x="11" y="11"/>
                  </a:lnTo>
                  <a:lnTo>
                    <a:pt x="3" y="22"/>
                  </a:lnTo>
                  <a:lnTo>
                    <a:pt x="0" y="39"/>
                  </a:lnTo>
                  <a:lnTo>
                    <a:pt x="3" y="53"/>
                  </a:lnTo>
                  <a:lnTo>
                    <a:pt x="11" y="64"/>
                  </a:lnTo>
                  <a:lnTo>
                    <a:pt x="22" y="73"/>
                  </a:lnTo>
                  <a:lnTo>
                    <a:pt x="39" y="7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1" name="Freeform 24"/>
            <p:cNvSpPr>
              <a:spLocks/>
            </p:cNvSpPr>
            <p:nvPr/>
          </p:nvSpPr>
          <p:spPr bwMode="auto">
            <a:xfrm>
              <a:off x="1715" y="2292"/>
              <a:ext cx="330" cy="555"/>
            </a:xfrm>
            <a:custGeom>
              <a:avLst/>
              <a:gdLst/>
              <a:ahLst/>
              <a:cxnLst>
                <a:cxn ang="0">
                  <a:pos x="330" y="165"/>
                </a:cxn>
                <a:cxn ang="0">
                  <a:pos x="327" y="131"/>
                </a:cxn>
                <a:cxn ang="0">
                  <a:pos x="316" y="101"/>
                </a:cxn>
                <a:cxn ang="0">
                  <a:pos x="302" y="73"/>
                </a:cxn>
                <a:cxn ang="0">
                  <a:pos x="282" y="47"/>
                </a:cxn>
                <a:cxn ang="0">
                  <a:pos x="257" y="28"/>
                </a:cxn>
                <a:cxn ang="0">
                  <a:pos x="229" y="14"/>
                </a:cxn>
                <a:cxn ang="0">
                  <a:pos x="198" y="3"/>
                </a:cxn>
                <a:cxn ang="0">
                  <a:pos x="165" y="0"/>
                </a:cxn>
                <a:cxn ang="0">
                  <a:pos x="131" y="3"/>
                </a:cxn>
                <a:cxn ang="0">
                  <a:pos x="100" y="14"/>
                </a:cxn>
                <a:cxn ang="0">
                  <a:pos x="72" y="28"/>
                </a:cxn>
                <a:cxn ang="0">
                  <a:pos x="50" y="47"/>
                </a:cxn>
                <a:cxn ang="0">
                  <a:pos x="28" y="73"/>
                </a:cxn>
                <a:cxn ang="0">
                  <a:pos x="14" y="101"/>
                </a:cxn>
                <a:cxn ang="0">
                  <a:pos x="2" y="131"/>
                </a:cxn>
                <a:cxn ang="0">
                  <a:pos x="0" y="165"/>
                </a:cxn>
                <a:cxn ang="0">
                  <a:pos x="2" y="193"/>
                </a:cxn>
                <a:cxn ang="0">
                  <a:pos x="11" y="221"/>
                </a:cxn>
                <a:cxn ang="0">
                  <a:pos x="22" y="246"/>
                </a:cxn>
                <a:cxn ang="0">
                  <a:pos x="36" y="269"/>
                </a:cxn>
                <a:cxn ang="0">
                  <a:pos x="56" y="288"/>
                </a:cxn>
                <a:cxn ang="0">
                  <a:pos x="75" y="302"/>
                </a:cxn>
                <a:cxn ang="0">
                  <a:pos x="100" y="316"/>
                </a:cxn>
                <a:cxn ang="0">
                  <a:pos x="126" y="325"/>
                </a:cxn>
                <a:cxn ang="0">
                  <a:pos x="126" y="555"/>
                </a:cxn>
                <a:cxn ang="0">
                  <a:pos x="204" y="555"/>
                </a:cxn>
                <a:cxn ang="0">
                  <a:pos x="204" y="325"/>
                </a:cxn>
                <a:cxn ang="0">
                  <a:pos x="229" y="316"/>
                </a:cxn>
                <a:cxn ang="0">
                  <a:pos x="254" y="302"/>
                </a:cxn>
                <a:cxn ang="0">
                  <a:pos x="277" y="288"/>
                </a:cxn>
                <a:cxn ang="0">
                  <a:pos x="294" y="269"/>
                </a:cxn>
                <a:cxn ang="0">
                  <a:pos x="310" y="246"/>
                </a:cxn>
                <a:cxn ang="0">
                  <a:pos x="322" y="221"/>
                </a:cxn>
                <a:cxn ang="0">
                  <a:pos x="327" y="193"/>
                </a:cxn>
                <a:cxn ang="0">
                  <a:pos x="330" y="165"/>
                </a:cxn>
              </a:cxnLst>
              <a:rect l="0" t="0" r="r" b="b"/>
              <a:pathLst>
                <a:path w="330" h="555">
                  <a:moveTo>
                    <a:pt x="330" y="165"/>
                  </a:moveTo>
                  <a:lnTo>
                    <a:pt x="327" y="131"/>
                  </a:lnTo>
                  <a:lnTo>
                    <a:pt x="316" y="101"/>
                  </a:lnTo>
                  <a:lnTo>
                    <a:pt x="302" y="73"/>
                  </a:lnTo>
                  <a:lnTo>
                    <a:pt x="282" y="47"/>
                  </a:lnTo>
                  <a:lnTo>
                    <a:pt x="257" y="28"/>
                  </a:lnTo>
                  <a:lnTo>
                    <a:pt x="229" y="14"/>
                  </a:lnTo>
                  <a:lnTo>
                    <a:pt x="198" y="3"/>
                  </a:lnTo>
                  <a:lnTo>
                    <a:pt x="165" y="0"/>
                  </a:lnTo>
                  <a:lnTo>
                    <a:pt x="131" y="3"/>
                  </a:lnTo>
                  <a:lnTo>
                    <a:pt x="100" y="14"/>
                  </a:lnTo>
                  <a:lnTo>
                    <a:pt x="72" y="28"/>
                  </a:lnTo>
                  <a:lnTo>
                    <a:pt x="50" y="47"/>
                  </a:lnTo>
                  <a:lnTo>
                    <a:pt x="28" y="73"/>
                  </a:lnTo>
                  <a:lnTo>
                    <a:pt x="14" y="101"/>
                  </a:lnTo>
                  <a:lnTo>
                    <a:pt x="2" y="131"/>
                  </a:lnTo>
                  <a:lnTo>
                    <a:pt x="0" y="165"/>
                  </a:lnTo>
                  <a:lnTo>
                    <a:pt x="2" y="193"/>
                  </a:lnTo>
                  <a:lnTo>
                    <a:pt x="11" y="221"/>
                  </a:lnTo>
                  <a:lnTo>
                    <a:pt x="22" y="246"/>
                  </a:lnTo>
                  <a:lnTo>
                    <a:pt x="36" y="269"/>
                  </a:lnTo>
                  <a:lnTo>
                    <a:pt x="56" y="288"/>
                  </a:lnTo>
                  <a:lnTo>
                    <a:pt x="75" y="302"/>
                  </a:lnTo>
                  <a:lnTo>
                    <a:pt x="100" y="316"/>
                  </a:lnTo>
                  <a:lnTo>
                    <a:pt x="126" y="325"/>
                  </a:lnTo>
                  <a:lnTo>
                    <a:pt x="126" y="555"/>
                  </a:lnTo>
                  <a:lnTo>
                    <a:pt x="204" y="555"/>
                  </a:lnTo>
                  <a:lnTo>
                    <a:pt x="204" y="325"/>
                  </a:lnTo>
                  <a:lnTo>
                    <a:pt x="229" y="316"/>
                  </a:lnTo>
                  <a:lnTo>
                    <a:pt x="254" y="302"/>
                  </a:lnTo>
                  <a:lnTo>
                    <a:pt x="277" y="288"/>
                  </a:lnTo>
                  <a:lnTo>
                    <a:pt x="294" y="269"/>
                  </a:lnTo>
                  <a:lnTo>
                    <a:pt x="310" y="246"/>
                  </a:lnTo>
                  <a:lnTo>
                    <a:pt x="322" y="221"/>
                  </a:lnTo>
                  <a:lnTo>
                    <a:pt x="327" y="193"/>
                  </a:lnTo>
                  <a:lnTo>
                    <a:pt x="330" y="16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2" name="Freeform 25"/>
            <p:cNvSpPr>
              <a:spLocks/>
            </p:cNvSpPr>
            <p:nvPr/>
          </p:nvSpPr>
          <p:spPr bwMode="auto">
            <a:xfrm>
              <a:off x="3758" y="2292"/>
              <a:ext cx="331" cy="555"/>
            </a:xfrm>
            <a:custGeom>
              <a:avLst/>
              <a:gdLst/>
              <a:ahLst/>
              <a:cxnLst>
                <a:cxn ang="0">
                  <a:pos x="331" y="165"/>
                </a:cxn>
                <a:cxn ang="0">
                  <a:pos x="328" y="131"/>
                </a:cxn>
                <a:cxn ang="0">
                  <a:pos x="317" y="101"/>
                </a:cxn>
                <a:cxn ang="0">
                  <a:pos x="303" y="73"/>
                </a:cxn>
                <a:cxn ang="0">
                  <a:pos x="283" y="47"/>
                </a:cxn>
                <a:cxn ang="0">
                  <a:pos x="258" y="28"/>
                </a:cxn>
                <a:cxn ang="0">
                  <a:pos x="230" y="14"/>
                </a:cxn>
                <a:cxn ang="0">
                  <a:pos x="199" y="3"/>
                </a:cxn>
                <a:cxn ang="0">
                  <a:pos x="166" y="0"/>
                </a:cxn>
                <a:cxn ang="0">
                  <a:pos x="132" y="3"/>
                </a:cxn>
                <a:cxn ang="0">
                  <a:pos x="101" y="14"/>
                </a:cxn>
                <a:cxn ang="0">
                  <a:pos x="73" y="28"/>
                </a:cxn>
                <a:cxn ang="0">
                  <a:pos x="48" y="47"/>
                </a:cxn>
                <a:cxn ang="0">
                  <a:pos x="28" y="73"/>
                </a:cxn>
                <a:cxn ang="0">
                  <a:pos x="14" y="101"/>
                </a:cxn>
                <a:cxn ang="0">
                  <a:pos x="3" y="131"/>
                </a:cxn>
                <a:cxn ang="0">
                  <a:pos x="0" y="165"/>
                </a:cxn>
                <a:cxn ang="0">
                  <a:pos x="3" y="193"/>
                </a:cxn>
                <a:cxn ang="0">
                  <a:pos x="9" y="221"/>
                </a:cxn>
                <a:cxn ang="0">
                  <a:pos x="20" y="246"/>
                </a:cxn>
                <a:cxn ang="0">
                  <a:pos x="37" y="269"/>
                </a:cxn>
                <a:cxn ang="0">
                  <a:pos x="54" y="288"/>
                </a:cxn>
                <a:cxn ang="0">
                  <a:pos x="76" y="302"/>
                </a:cxn>
                <a:cxn ang="0">
                  <a:pos x="101" y="316"/>
                </a:cxn>
                <a:cxn ang="0">
                  <a:pos x="126" y="325"/>
                </a:cxn>
                <a:cxn ang="0">
                  <a:pos x="126" y="555"/>
                </a:cxn>
                <a:cxn ang="0">
                  <a:pos x="202" y="555"/>
                </a:cxn>
                <a:cxn ang="0">
                  <a:pos x="202" y="325"/>
                </a:cxn>
                <a:cxn ang="0">
                  <a:pos x="227" y="316"/>
                </a:cxn>
                <a:cxn ang="0">
                  <a:pos x="252" y="302"/>
                </a:cxn>
                <a:cxn ang="0">
                  <a:pos x="275" y="288"/>
                </a:cxn>
                <a:cxn ang="0">
                  <a:pos x="294" y="269"/>
                </a:cxn>
                <a:cxn ang="0">
                  <a:pos x="308" y="246"/>
                </a:cxn>
                <a:cxn ang="0">
                  <a:pos x="320" y="221"/>
                </a:cxn>
                <a:cxn ang="0">
                  <a:pos x="328" y="193"/>
                </a:cxn>
                <a:cxn ang="0">
                  <a:pos x="331" y="165"/>
                </a:cxn>
              </a:cxnLst>
              <a:rect l="0" t="0" r="r" b="b"/>
              <a:pathLst>
                <a:path w="331" h="555">
                  <a:moveTo>
                    <a:pt x="331" y="165"/>
                  </a:moveTo>
                  <a:lnTo>
                    <a:pt x="328" y="131"/>
                  </a:lnTo>
                  <a:lnTo>
                    <a:pt x="317" y="101"/>
                  </a:lnTo>
                  <a:lnTo>
                    <a:pt x="303" y="73"/>
                  </a:lnTo>
                  <a:lnTo>
                    <a:pt x="283" y="47"/>
                  </a:lnTo>
                  <a:lnTo>
                    <a:pt x="258" y="28"/>
                  </a:lnTo>
                  <a:lnTo>
                    <a:pt x="230" y="14"/>
                  </a:lnTo>
                  <a:lnTo>
                    <a:pt x="199" y="3"/>
                  </a:lnTo>
                  <a:lnTo>
                    <a:pt x="166" y="0"/>
                  </a:lnTo>
                  <a:lnTo>
                    <a:pt x="132" y="3"/>
                  </a:lnTo>
                  <a:lnTo>
                    <a:pt x="101" y="14"/>
                  </a:lnTo>
                  <a:lnTo>
                    <a:pt x="73" y="28"/>
                  </a:lnTo>
                  <a:lnTo>
                    <a:pt x="48" y="47"/>
                  </a:lnTo>
                  <a:lnTo>
                    <a:pt x="28" y="73"/>
                  </a:lnTo>
                  <a:lnTo>
                    <a:pt x="14" y="101"/>
                  </a:lnTo>
                  <a:lnTo>
                    <a:pt x="3" y="131"/>
                  </a:lnTo>
                  <a:lnTo>
                    <a:pt x="0" y="165"/>
                  </a:lnTo>
                  <a:lnTo>
                    <a:pt x="3" y="193"/>
                  </a:lnTo>
                  <a:lnTo>
                    <a:pt x="9" y="221"/>
                  </a:lnTo>
                  <a:lnTo>
                    <a:pt x="20" y="246"/>
                  </a:lnTo>
                  <a:lnTo>
                    <a:pt x="37" y="269"/>
                  </a:lnTo>
                  <a:lnTo>
                    <a:pt x="54" y="288"/>
                  </a:lnTo>
                  <a:lnTo>
                    <a:pt x="76" y="302"/>
                  </a:lnTo>
                  <a:lnTo>
                    <a:pt x="101" y="316"/>
                  </a:lnTo>
                  <a:lnTo>
                    <a:pt x="126" y="325"/>
                  </a:lnTo>
                  <a:lnTo>
                    <a:pt x="126" y="555"/>
                  </a:lnTo>
                  <a:lnTo>
                    <a:pt x="202" y="555"/>
                  </a:lnTo>
                  <a:lnTo>
                    <a:pt x="202" y="325"/>
                  </a:lnTo>
                  <a:lnTo>
                    <a:pt x="227" y="316"/>
                  </a:lnTo>
                  <a:lnTo>
                    <a:pt x="252" y="302"/>
                  </a:lnTo>
                  <a:lnTo>
                    <a:pt x="275" y="288"/>
                  </a:lnTo>
                  <a:lnTo>
                    <a:pt x="294" y="269"/>
                  </a:lnTo>
                  <a:lnTo>
                    <a:pt x="308" y="246"/>
                  </a:lnTo>
                  <a:lnTo>
                    <a:pt x="320" y="221"/>
                  </a:lnTo>
                  <a:lnTo>
                    <a:pt x="328" y="193"/>
                  </a:lnTo>
                  <a:lnTo>
                    <a:pt x="331" y="16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auto">
            <a:xfrm>
              <a:off x="1757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auto">
            <a:xfrm>
              <a:off x="1902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auto">
            <a:xfrm>
              <a:off x="2079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auto">
            <a:xfrm>
              <a:off x="2224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39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39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auto">
            <a:xfrm>
              <a:off x="2395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20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20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auto">
            <a:xfrm>
              <a:off x="2543" y="3071"/>
              <a:ext cx="56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40" y="56"/>
                </a:cxn>
                <a:cxn ang="0">
                  <a:pos x="48" y="50"/>
                </a:cxn>
                <a:cxn ang="0">
                  <a:pos x="54" y="42"/>
                </a:cxn>
                <a:cxn ang="0">
                  <a:pos x="56" y="31"/>
                </a:cxn>
                <a:cxn ang="0">
                  <a:pos x="54" y="19"/>
                </a:cxn>
                <a:cxn ang="0">
                  <a:pos x="48" y="8"/>
                </a:cxn>
                <a:cxn ang="0">
                  <a:pos x="40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6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40" y="56"/>
                  </a:lnTo>
                  <a:lnTo>
                    <a:pt x="48" y="50"/>
                  </a:lnTo>
                  <a:lnTo>
                    <a:pt x="54" y="42"/>
                  </a:lnTo>
                  <a:lnTo>
                    <a:pt x="56" y="31"/>
                  </a:lnTo>
                  <a:lnTo>
                    <a:pt x="54" y="19"/>
                  </a:lnTo>
                  <a:lnTo>
                    <a:pt x="48" y="8"/>
                  </a:lnTo>
                  <a:lnTo>
                    <a:pt x="40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auto">
            <a:xfrm>
              <a:off x="2717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auto">
            <a:xfrm>
              <a:off x="2863" y="3071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1" y="56"/>
                </a:cxn>
                <a:cxn ang="0">
                  <a:pos x="50" y="50"/>
                </a:cxn>
                <a:cxn ang="0">
                  <a:pos x="55" y="42"/>
                </a:cxn>
                <a:cxn ang="0">
                  <a:pos x="58" y="31"/>
                </a:cxn>
                <a:cxn ang="0">
                  <a:pos x="55" y="19"/>
                </a:cxn>
                <a:cxn ang="0">
                  <a:pos x="50" y="8"/>
                </a:cxn>
                <a:cxn ang="0">
                  <a:pos x="41" y="2"/>
                </a:cxn>
                <a:cxn ang="0">
                  <a:pos x="30" y="0"/>
                </a:cxn>
                <a:cxn ang="0">
                  <a:pos x="19" y="2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1" y="56"/>
                  </a:lnTo>
                  <a:lnTo>
                    <a:pt x="50" y="50"/>
                  </a:lnTo>
                  <a:lnTo>
                    <a:pt x="55" y="42"/>
                  </a:lnTo>
                  <a:lnTo>
                    <a:pt x="58" y="31"/>
                  </a:lnTo>
                  <a:lnTo>
                    <a:pt x="55" y="19"/>
                  </a:lnTo>
                  <a:lnTo>
                    <a:pt x="50" y="8"/>
                  </a:lnTo>
                  <a:lnTo>
                    <a:pt x="41" y="2"/>
                  </a:lnTo>
                  <a:lnTo>
                    <a:pt x="30" y="0"/>
                  </a:lnTo>
                  <a:lnTo>
                    <a:pt x="19" y="2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auto">
            <a:xfrm>
              <a:off x="3028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auto">
            <a:xfrm>
              <a:off x="3173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auto">
            <a:xfrm>
              <a:off x="3350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auto">
            <a:xfrm>
              <a:off x="3495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39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39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auto">
            <a:xfrm>
              <a:off x="3669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auto">
            <a:xfrm>
              <a:off x="3814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auto">
            <a:xfrm>
              <a:off x="3991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auto">
            <a:xfrm>
              <a:off x="1757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auto">
            <a:xfrm>
              <a:off x="2079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auto">
            <a:xfrm>
              <a:off x="2395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20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20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auto">
            <a:xfrm>
              <a:off x="2717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auto">
            <a:xfrm>
              <a:off x="3028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auto">
            <a:xfrm>
              <a:off x="3350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auto">
            <a:xfrm>
              <a:off x="3669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auto">
            <a:xfrm>
              <a:off x="3991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auto">
            <a:xfrm>
              <a:off x="3112" y="1305"/>
              <a:ext cx="316" cy="536"/>
            </a:xfrm>
            <a:custGeom>
              <a:avLst/>
              <a:gdLst/>
              <a:ahLst/>
              <a:cxnLst>
                <a:cxn ang="0">
                  <a:pos x="316" y="536"/>
                </a:cxn>
                <a:cxn ang="0">
                  <a:pos x="316" y="141"/>
                </a:cxn>
                <a:cxn ang="0">
                  <a:pos x="165" y="0"/>
                </a:cxn>
                <a:cxn ang="0">
                  <a:pos x="0" y="141"/>
                </a:cxn>
                <a:cxn ang="0">
                  <a:pos x="0" y="536"/>
                </a:cxn>
                <a:cxn ang="0">
                  <a:pos x="316" y="536"/>
                </a:cxn>
              </a:cxnLst>
              <a:rect l="0" t="0" r="r" b="b"/>
              <a:pathLst>
                <a:path w="316" h="536">
                  <a:moveTo>
                    <a:pt x="316" y="536"/>
                  </a:moveTo>
                  <a:lnTo>
                    <a:pt x="316" y="141"/>
                  </a:lnTo>
                  <a:lnTo>
                    <a:pt x="165" y="0"/>
                  </a:lnTo>
                  <a:lnTo>
                    <a:pt x="0" y="141"/>
                  </a:lnTo>
                  <a:lnTo>
                    <a:pt x="0" y="536"/>
                  </a:lnTo>
                  <a:lnTo>
                    <a:pt x="316" y="536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7" name="Rectangle 51"/>
            <p:cNvSpPr>
              <a:spLocks noChangeArrowheads="1"/>
            </p:cNvSpPr>
            <p:nvPr/>
          </p:nvSpPr>
          <p:spPr bwMode="auto">
            <a:xfrm>
              <a:off x="3291" y="1482"/>
              <a:ext cx="84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8" name="Rectangle 52"/>
            <p:cNvSpPr>
              <a:spLocks noChangeArrowheads="1"/>
            </p:cNvSpPr>
            <p:nvPr/>
          </p:nvSpPr>
          <p:spPr bwMode="auto">
            <a:xfrm>
              <a:off x="3291" y="1647"/>
              <a:ext cx="84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9" name="Rectangle 53"/>
            <p:cNvSpPr>
              <a:spLocks noChangeArrowheads="1"/>
            </p:cNvSpPr>
            <p:nvPr/>
          </p:nvSpPr>
          <p:spPr bwMode="auto">
            <a:xfrm>
              <a:off x="3168" y="1482"/>
              <a:ext cx="89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0" name="Rectangle 54"/>
            <p:cNvSpPr>
              <a:spLocks noChangeArrowheads="1"/>
            </p:cNvSpPr>
            <p:nvPr/>
          </p:nvSpPr>
          <p:spPr bwMode="auto">
            <a:xfrm>
              <a:off x="3168" y="1647"/>
              <a:ext cx="89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auto">
            <a:xfrm>
              <a:off x="2378" y="1314"/>
              <a:ext cx="314" cy="527"/>
            </a:xfrm>
            <a:custGeom>
              <a:avLst/>
              <a:gdLst/>
              <a:ahLst/>
              <a:cxnLst>
                <a:cxn ang="0">
                  <a:pos x="314" y="527"/>
                </a:cxn>
                <a:cxn ang="0">
                  <a:pos x="314" y="132"/>
                </a:cxn>
                <a:cxn ang="0">
                  <a:pos x="165" y="0"/>
                </a:cxn>
                <a:cxn ang="0">
                  <a:pos x="0" y="132"/>
                </a:cxn>
                <a:cxn ang="0">
                  <a:pos x="0" y="527"/>
                </a:cxn>
                <a:cxn ang="0">
                  <a:pos x="314" y="527"/>
                </a:cxn>
              </a:cxnLst>
              <a:rect l="0" t="0" r="r" b="b"/>
              <a:pathLst>
                <a:path w="314" h="527">
                  <a:moveTo>
                    <a:pt x="314" y="527"/>
                  </a:moveTo>
                  <a:lnTo>
                    <a:pt x="314" y="132"/>
                  </a:lnTo>
                  <a:lnTo>
                    <a:pt x="165" y="0"/>
                  </a:lnTo>
                  <a:lnTo>
                    <a:pt x="0" y="132"/>
                  </a:lnTo>
                  <a:lnTo>
                    <a:pt x="0" y="527"/>
                  </a:lnTo>
                  <a:lnTo>
                    <a:pt x="314" y="52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2" name="Rectangle 56"/>
            <p:cNvSpPr>
              <a:spLocks noChangeArrowheads="1"/>
            </p:cNvSpPr>
            <p:nvPr/>
          </p:nvSpPr>
          <p:spPr bwMode="auto">
            <a:xfrm>
              <a:off x="2557" y="1482"/>
              <a:ext cx="84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3" name="Rectangle 57"/>
            <p:cNvSpPr>
              <a:spLocks noChangeArrowheads="1"/>
            </p:cNvSpPr>
            <p:nvPr/>
          </p:nvSpPr>
          <p:spPr bwMode="auto">
            <a:xfrm>
              <a:off x="2557" y="1647"/>
              <a:ext cx="84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4" name="Rectangle 58"/>
            <p:cNvSpPr>
              <a:spLocks noChangeArrowheads="1"/>
            </p:cNvSpPr>
            <p:nvPr/>
          </p:nvSpPr>
          <p:spPr bwMode="auto">
            <a:xfrm>
              <a:off x="2434" y="1482"/>
              <a:ext cx="90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5" name="Rectangle 59"/>
            <p:cNvSpPr>
              <a:spLocks noChangeArrowheads="1"/>
            </p:cNvSpPr>
            <p:nvPr/>
          </p:nvSpPr>
          <p:spPr bwMode="auto">
            <a:xfrm>
              <a:off x="2434" y="1647"/>
              <a:ext cx="90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cxnSp>
        <p:nvCxnSpPr>
          <p:cNvPr id="57" name="Přímá spojovací čára 56"/>
          <p:cNvCxnSpPr/>
          <p:nvPr/>
        </p:nvCxnSpPr>
        <p:spPr>
          <a:xfrm rot="5400000">
            <a:off x="1500960" y="3642520"/>
            <a:ext cx="3571106" cy="79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2857488" y="5214950"/>
            <a:ext cx="5072098" cy="158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285720" y="5929330"/>
            <a:ext cx="85725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i="1" dirty="0" smtClean="0">
                <a:solidFill>
                  <a:srgbClr val="FF0066"/>
                </a:solidFill>
              </a:rPr>
              <a:t>rovnoběžky                  různoběžky           </a:t>
            </a:r>
            <a:r>
              <a:rPr lang="cs-CZ" sz="2000" i="1" dirty="0" err="1" smtClean="0">
                <a:solidFill>
                  <a:srgbClr val="FF0066"/>
                </a:solidFill>
              </a:rPr>
              <a:t>různoběžky</a:t>
            </a:r>
            <a:r>
              <a:rPr lang="cs-CZ" sz="2000" i="1" dirty="0" smtClean="0">
                <a:solidFill>
                  <a:srgbClr val="FF0066"/>
                </a:solidFill>
              </a:rPr>
              <a:t>-kolmice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285720" y="571480"/>
            <a:ext cx="85725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u="sng" dirty="0" smtClean="0">
                <a:solidFill>
                  <a:srgbClr val="FF0066"/>
                </a:solidFill>
              </a:rPr>
              <a:t>Zakroužkuj správnou možnost vzájemné polohy dvou přímek v rovině: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7572396" y="4857760"/>
            <a:ext cx="393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3000364" y="1643050"/>
            <a:ext cx="393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>
            <a:grpSpLocks noChangeAspect="1"/>
          </p:cNvGrpSpPr>
          <p:nvPr/>
        </p:nvGrpSpPr>
        <p:grpSpPr bwMode="auto">
          <a:xfrm>
            <a:off x="2428860" y="1555424"/>
            <a:ext cx="4572032" cy="4580124"/>
            <a:chOff x="1485" y="675"/>
            <a:chExt cx="2825" cy="2830"/>
          </a:xfrm>
        </p:grpSpPr>
        <p:sp>
          <p:nvSpPr>
            <p:cNvPr id="3" name="AutoShape 5"/>
            <p:cNvSpPr>
              <a:spLocks noChangeAspect="1" noChangeArrowheads="1" noTextEdit="1"/>
            </p:cNvSpPr>
            <p:nvPr/>
          </p:nvSpPr>
          <p:spPr bwMode="auto">
            <a:xfrm>
              <a:off x="1485" y="675"/>
              <a:ext cx="2825" cy="28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" name="Freeform 7"/>
            <p:cNvSpPr>
              <a:spLocks/>
            </p:cNvSpPr>
            <p:nvPr/>
          </p:nvSpPr>
          <p:spPr bwMode="auto">
            <a:xfrm>
              <a:off x="1614" y="795"/>
              <a:ext cx="2623" cy="2637"/>
            </a:xfrm>
            <a:custGeom>
              <a:avLst/>
              <a:gdLst/>
              <a:ahLst/>
              <a:cxnLst>
                <a:cxn ang="0">
                  <a:pos x="2357" y="2637"/>
                </a:cxn>
                <a:cxn ang="0">
                  <a:pos x="2410" y="2632"/>
                </a:cxn>
                <a:cxn ang="0">
                  <a:pos x="2461" y="2615"/>
                </a:cxn>
                <a:cxn ang="0">
                  <a:pos x="2506" y="2592"/>
                </a:cxn>
                <a:cxn ang="0">
                  <a:pos x="2545" y="2559"/>
                </a:cxn>
                <a:cxn ang="0">
                  <a:pos x="2578" y="2519"/>
                </a:cxn>
                <a:cxn ang="0">
                  <a:pos x="2601" y="2475"/>
                </a:cxn>
                <a:cxn ang="0">
                  <a:pos x="2618" y="2424"/>
                </a:cxn>
                <a:cxn ang="0">
                  <a:pos x="2623" y="2371"/>
                </a:cxn>
                <a:cxn ang="0">
                  <a:pos x="2623" y="267"/>
                </a:cxn>
                <a:cxn ang="0">
                  <a:pos x="2618" y="213"/>
                </a:cxn>
                <a:cxn ang="0">
                  <a:pos x="2601" y="163"/>
                </a:cxn>
                <a:cxn ang="0">
                  <a:pos x="2578" y="118"/>
                </a:cxn>
                <a:cxn ang="0">
                  <a:pos x="2545" y="79"/>
                </a:cxn>
                <a:cxn ang="0">
                  <a:pos x="2506" y="45"/>
                </a:cxn>
                <a:cxn ang="0">
                  <a:pos x="2461" y="23"/>
                </a:cxn>
                <a:cxn ang="0">
                  <a:pos x="2410" y="6"/>
                </a:cxn>
                <a:cxn ang="0">
                  <a:pos x="2357" y="0"/>
                </a:cxn>
                <a:cxn ang="0">
                  <a:pos x="266" y="0"/>
                </a:cxn>
                <a:cxn ang="0">
                  <a:pos x="213" y="6"/>
                </a:cxn>
                <a:cxn ang="0">
                  <a:pos x="162" y="23"/>
                </a:cxn>
                <a:cxn ang="0">
                  <a:pos x="117" y="45"/>
                </a:cxn>
                <a:cxn ang="0">
                  <a:pos x="78" y="79"/>
                </a:cxn>
                <a:cxn ang="0">
                  <a:pos x="45" y="118"/>
                </a:cxn>
                <a:cxn ang="0">
                  <a:pos x="22" y="163"/>
                </a:cxn>
                <a:cxn ang="0">
                  <a:pos x="5" y="213"/>
                </a:cxn>
                <a:cxn ang="0">
                  <a:pos x="0" y="267"/>
                </a:cxn>
                <a:cxn ang="0">
                  <a:pos x="0" y="2371"/>
                </a:cxn>
                <a:cxn ang="0">
                  <a:pos x="5" y="2424"/>
                </a:cxn>
                <a:cxn ang="0">
                  <a:pos x="22" y="2475"/>
                </a:cxn>
                <a:cxn ang="0">
                  <a:pos x="45" y="2519"/>
                </a:cxn>
                <a:cxn ang="0">
                  <a:pos x="78" y="2559"/>
                </a:cxn>
                <a:cxn ang="0">
                  <a:pos x="117" y="2592"/>
                </a:cxn>
                <a:cxn ang="0">
                  <a:pos x="162" y="2615"/>
                </a:cxn>
                <a:cxn ang="0">
                  <a:pos x="213" y="2632"/>
                </a:cxn>
                <a:cxn ang="0">
                  <a:pos x="266" y="2637"/>
                </a:cxn>
                <a:cxn ang="0">
                  <a:pos x="2357" y="2637"/>
                </a:cxn>
              </a:cxnLst>
              <a:rect l="0" t="0" r="r" b="b"/>
              <a:pathLst>
                <a:path w="2623" h="2637">
                  <a:moveTo>
                    <a:pt x="2357" y="2637"/>
                  </a:moveTo>
                  <a:lnTo>
                    <a:pt x="2410" y="2632"/>
                  </a:lnTo>
                  <a:lnTo>
                    <a:pt x="2461" y="2615"/>
                  </a:lnTo>
                  <a:lnTo>
                    <a:pt x="2506" y="2592"/>
                  </a:lnTo>
                  <a:lnTo>
                    <a:pt x="2545" y="2559"/>
                  </a:lnTo>
                  <a:lnTo>
                    <a:pt x="2578" y="2519"/>
                  </a:lnTo>
                  <a:lnTo>
                    <a:pt x="2601" y="2475"/>
                  </a:lnTo>
                  <a:lnTo>
                    <a:pt x="2618" y="2424"/>
                  </a:lnTo>
                  <a:lnTo>
                    <a:pt x="2623" y="2371"/>
                  </a:lnTo>
                  <a:lnTo>
                    <a:pt x="2623" y="267"/>
                  </a:lnTo>
                  <a:lnTo>
                    <a:pt x="2618" y="213"/>
                  </a:lnTo>
                  <a:lnTo>
                    <a:pt x="2601" y="163"/>
                  </a:lnTo>
                  <a:lnTo>
                    <a:pt x="2578" y="118"/>
                  </a:lnTo>
                  <a:lnTo>
                    <a:pt x="2545" y="79"/>
                  </a:lnTo>
                  <a:lnTo>
                    <a:pt x="2506" y="45"/>
                  </a:lnTo>
                  <a:lnTo>
                    <a:pt x="2461" y="23"/>
                  </a:lnTo>
                  <a:lnTo>
                    <a:pt x="2410" y="6"/>
                  </a:lnTo>
                  <a:lnTo>
                    <a:pt x="2357" y="0"/>
                  </a:lnTo>
                  <a:lnTo>
                    <a:pt x="266" y="0"/>
                  </a:lnTo>
                  <a:lnTo>
                    <a:pt x="213" y="6"/>
                  </a:lnTo>
                  <a:lnTo>
                    <a:pt x="162" y="23"/>
                  </a:lnTo>
                  <a:lnTo>
                    <a:pt x="117" y="45"/>
                  </a:lnTo>
                  <a:lnTo>
                    <a:pt x="78" y="79"/>
                  </a:lnTo>
                  <a:lnTo>
                    <a:pt x="45" y="118"/>
                  </a:lnTo>
                  <a:lnTo>
                    <a:pt x="22" y="163"/>
                  </a:lnTo>
                  <a:lnTo>
                    <a:pt x="5" y="213"/>
                  </a:lnTo>
                  <a:lnTo>
                    <a:pt x="0" y="267"/>
                  </a:lnTo>
                  <a:lnTo>
                    <a:pt x="0" y="2371"/>
                  </a:lnTo>
                  <a:lnTo>
                    <a:pt x="5" y="2424"/>
                  </a:lnTo>
                  <a:lnTo>
                    <a:pt x="22" y="2475"/>
                  </a:lnTo>
                  <a:lnTo>
                    <a:pt x="45" y="2519"/>
                  </a:lnTo>
                  <a:lnTo>
                    <a:pt x="78" y="2559"/>
                  </a:lnTo>
                  <a:lnTo>
                    <a:pt x="117" y="2592"/>
                  </a:lnTo>
                  <a:lnTo>
                    <a:pt x="162" y="2615"/>
                  </a:lnTo>
                  <a:lnTo>
                    <a:pt x="213" y="2632"/>
                  </a:lnTo>
                  <a:lnTo>
                    <a:pt x="266" y="2637"/>
                  </a:lnTo>
                  <a:lnTo>
                    <a:pt x="2357" y="263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" name="Freeform 8"/>
            <p:cNvSpPr>
              <a:spLocks/>
            </p:cNvSpPr>
            <p:nvPr/>
          </p:nvSpPr>
          <p:spPr bwMode="auto">
            <a:xfrm>
              <a:off x="1857" y="1073"/>
              <a:ext cx="2103" cy="1754"/>
            </a:xfrm>
            <a:custGeom>
              <a:avLst/>
              <a:gdLst/>
              <a:ahLst/>
              <a:cxnLst>
                <a:cxn ang="0">
                  <a:pos x="1711" y="0"/>
                </a:cxn>
                <a:cxn ang="0">
                  <a:pos x="356" y="0"/>
                </a:cxn>
                <a:cxn ang="0">
                  <a:pos x="0" y="728"/>
                </a:cxn>
                <a:cxn ang="0">
                  <a:pos x="241" y="728"/>
                </a:cxn>
                <a:cxn ang="0">
                  <a:pos x="241" y="1746"/>
                </a:cxn>
                <a:cxn ang="0">
                  <a:pos x="1834" y="1754"/>
                </a:cxn>
                <a:cxn ang="0">
                  <a:pos x="1834" y="728"/>
                </a:cxn>
                <a:cxn ang="0">
                  <a:pos x="2103" y="728"/>
                </a:cxn>
                <a:cxn ang="0">
                  <a:pos x="1711" y="0"/>
                </a:cxn>
              </a:cxnLst>
              <a:rect l="0" t="0" r="r" b="b"/>
              <a:pathLst>
                <a:path w="2103" h="1754">
                  <a:moveTo>
                    <a:pt x="1711" y="0"/>
                  </a:moveTo>
                  <a:lnTo>
                    <a:pt x="356" y="0"/>
                  </a:lnTo>
                  <a:lnTo>
                    <a:pt x="0" y="728"/>
                  </a:lnTo>
                  <a:lnTo>
                    <a:pt x="241" y="728"/>
                  </a:lnTo>
                  <a:lnTo>
                    <a:pt x="241" y="1746"/>
                  </a:lnTo>
                  <a:lnTo>
                    <a:pt x="1834" y="1754"/>
                  </a:lnTo>
                  <a:lnTo>
                    <a:pt x="1834" y="728"/>
                  </a:lnTo>
                  <a:lnTo>
                    <a:pt x="2103" y="728"/>
                  </a:lnTo>
                  <a:lnTo>
                    <a:pt x="171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>
              <a:off x="1619" y="2807"/>
              <a:ext cx="2590" cy="471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>
              <a:off x="1611" y="2933"/>
              <a:ext cx="2663" cy="37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>
              <a:off x="2431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>
              <a:off x="2431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Rectangle 13"/>
            <p:cNvSpPr>
              <a:spLocks noChangeArrowheads="1"/>
            </p:cNvSpPr>
            <p:nvPr/>
          </p:nvSpPr>
          <p:spPr bwMode="auto">
            <a:xfrm>
              <a:off x="2294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294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Rectangle 15"/>
            <p:cNvSpPr>
              <a:spLocks noChangeArrowheads="1"/>
            </p:cNvSpPr>
            <p:nvPr/>
          </p:nvSpPr>
          <p:spPr bwMode="auto">
            <a:xfrm>
              <a:off x="3389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Rectangle 16"/>
            <p:cNvSpPr>
              <a:spLocks noChangeArrowheads="1"/>
            </p:cNvSpPr>
            <p:nvPr/>
          </p:nvSpPr>
          <p:spPr bwMode="auto">
            <a:xfrm>
              <a:off x="3389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4" name="Rectangle 17"/>
            <p:cNvSpPr>
              <a:spLocks noChangeArrowheads="1"/>
            </p:cNvSpPr>
            <p:nvPr/>
          </p:nvSpPr>
          <p:spPr bwMode="auto">
            <a:xfrm>
              <a:off x="3249" y="2219"/>
              <a:ext cx="101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5" name="Rectangle 18"/>
            <p:cNvSpPr>
              <a:spLocks noChangeArrowheads="1"/>
            </p:cNvSpPr>
            <p:nvPr/>
          </p:nvSpPr>
          <p:spPr bwMode="auto">
            <a:xfrm>
              <a:off x="3249" y="2407"/>
              <a:ext cx="101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6" name="Rectangle 19"/>
            <p:cNvSpPr>
              <a:spLocks noChangeArrowheads="1"/>
            </p:cNvSpPr>
            <p:nvPr/>
          </p:nvSpPr>
          <p:spPr bwMode="auto">
            <a:xfrm>
              <a:off x="2322" y="950"/>
              <a:ext cx="191" cy="54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7" name="Rectangle 20"/>
            <p:cNvSpPr>
              <a:spLocks noChangeArrowheads="1"/>
            </p:cNvSpPr>
            <p:nvPr/>
          </p:nvSpPr>
          <p:spPr bwMode="auto">
            <a:xfrm>
              <a:off x="2283" y="910"/>
              <a:ext cx="260" cy="7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8" name="Rectangle 21"/>
            <p:cNvSpPr>
              <a:spLocks noChangeArrowheads="1"/>
            </p:cNvSpPr>
            <p:nvPr/>
          </p:nvSpPr>
          <p:spPr bwMode="auto">
            <a:xfrm>
              <a:off x="2717" y="2264"/>
              <a:ext cx="341" cy="53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9" name="Rectangle 22"/>
            <p:cNvSpPr>
              <a:spLocks noChangeArrowheads="1"/>
            </p:cNvSpPr>
            <p:nvPr/>
          </p:nvSpPr>
          <p:spPr bwMode="auto">
            <a:xfrm>
              <a:off x="2784" y="2331"/>
              <a:ext cx="196" cy="185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0" name="Freeform 23"/>
            <p:cNvSpPr>
              <a:spLocks/>
            </p:cNvSpPr>
            <p:nvPr/>
          </p:nvSpPr>
          <p:spPr bwMode="auto">
            <a:xfrm>
              <a:off x="2927" y="2600"/>
              <a:ext cx="75" cy="76"/>
            </a:xfrm>
            <a:custGeom>
              <a:avLst/>
              <a:gdLst/>
              <a:ahLst/>
              <a:cxnLst>
                <a:cxn ang="0">
                  <a:pos x="39" y="76"/>
                </a:cxn>
                <a:cxn ang="0">
                  <a:pos x="53" y="73"/>
                </a:cxn>
                <a:cxn ang="0">
                  <a:pos x="64" y="64"/>
                </a:cxn>
                <a:cxn ang="0">
                  <a:pos x="73" y="53"/>
                </a:cxn>
                <a:cxn ang="0">
                  <a:pos x="75" y="39"/>
                </a:cxn>
                <a:cxn ang="0">
                  <a:pos x="73" y="22"/>
                </a:cxn>
                <a:cxn ang="0">
                  <a:pos x="64" y="11"/>
                </a:cxn>
                <a:cxn ang="0">
                  <a:pos x="53" y="3"/>
                </a:cxn>
                <a:cxn ang="0">
                  <a:pos x="39" y="0"/>
                </a:cxn>
                <a:cxn ang="0">
                  <a:pos x="22" y="3"/>
                </a:cxn>
                <a:cxn ang="0">
                  <a:pos x="11" y="11"/>
                </a:cxn>
                <a:cxn ang="0">
                  <a:pos x="3" y="22"/>
                </a:cxn>
                <a:cxn ang="0">
                  <a:pos x="0" y="39"/>
                </a:cxn>
                <a:cxn ang="0">
                  <a:pos x="3" y="53"/>
                </a:cxn>
                <a:cxn ang="0">
                  <a:pos x="11" y="64"/>
                </a:cxn>
                <a:cxn ang="0">
                  <a:pos x="22" y="73"/>
                </a:cxn>
                <a:cxn ang="0">
                  <a:pos x="39" y="76"/>
                </a:cxn>
              </a:cxnLst>
              <a:rect l="0" t="0" r="r" b="b"/>
              <a:pathLst>
                <a:path w="75" h="76">
                  <a:moveTo>
                    <a:pt x="39" y="76"/>
                  </a:moveTo>
                  <a:lnTo>
                    <a:pt x="53" y="73"/>
                  </a:lnTo>
                  <a:lnTo>
                    <a:pt x="64" y="64"/>
                  </a:lnTo>
                  <a:lnTo>
                    <a:pt x="73" y="53"/>
                  </a:lnTo>
                  <a:lnTo>
                    <a:pt x="75" y="39"/>
                  </a:lnTo>
                  <a:lnTo>
                    <a:pt x="73" y="22"/>
                  </a:lnTo>
                  <a:lnTo>
                    <a:pt x="64" y="11"/>
                  </a:lnTo>
                  <a:lnTo>
                    <a:pt x="53" y="3"/>
                  </a:lnTo>
                  <a:lnTo>
                    <a:pt x="39" y="0"/>
                  </a:lnTo>
                  <a:lnTo>
                    <a:pt x="22" y="3"/>
                  </a:lnTo>
                  <a:lnTo>
                    <a:pt x="11" y="11"/>
                  </a:lnTo>
                  <a:lnTo>
                    <a:pt x="3" y="22"/>
                  </a:lnTo>
                  <a:lnTo>
                    <a:pt x="0" y="39"/>
                  </a:lnTo>
                  <a:lnTo>
                    <a:pt x="3" y="53"/>
                  </a:lnTo>
                  <a:lnTo>
                    <a:pt x="11" y="64"/>
                  </a:lnTo>
                  <a:lnTo>
                    <a:pt x="22" y="73"/>
                  </a:lnTo>
                  <a:lnTo>
                    <a:pt x="39" y="7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1" name="Freeform 24"/>
            <p:cNvSpPr>
              <a:spLocks/>
            </p:cNvSpPr>
            <p:nvPr/>
          </p:nvSpPr>
          <p:spPr bwMode="auto">
            <a:xfrm>
              <a:off x="1715" y="2292"/>
              <a:ext cx="330" cy="555"/>
            </a:xfrm>
            <a:custGeom>
              <a:avLst/>
              <a:gdLst/>
              <a:ahLst/>
              <a:cxnLst>
                <a:cxn ang="0">
                  <a:pos x="330" y="165"/>
                </a:cxn>
                <a:cxn ang="0">
                  <a:pos x="327" y="131"/>
                </a:cxn>
                <a:cxn ang="0">
                  <a:pos x="316" y="101"/>
                </a:cxn>
                <a:cxn ang="0">
                  <a:pos x="302" y="73"/>
                </a:cxn>
                <a:cxn ang="0">
                  <a:pos x="282" y="47"/>
                </a:cxn>
                <a:cxn ang="0">
                  <a:pos x="257" y="28"/>
                </a:cxn>
                <a:cxn ang="0">
                  <a:pos x="229" y="14"/>
                </a:cxn>
                <a:cxn ang="0">
                  <a:pos x="198" y="3"/>
                </a:cxn>
                <a:cxn ang="0">
                  <a:pos x="165" y="0"/>
                </a:cxn>
                <a:cxn ang="0">
                  <a:pos x="131" y="3"/>
                </a:cxn>
                <a:cxn ang="0">
                  <a:pos x="100" y="14"/>
                </a:cxn>
                <a:cxn ang="0">
                  <a:pos x="72" y="28"/>
                </a:cxn>
                <a:cxn ang="0">
                  <a:pos x="50" y="47"/>
                </a:cxn>
                <a:cxn ang="0">
                  <a:pos x="28" y="73"/>
                </a:cxn>
                <a:cxn ang="0">
                  <a:pos x="14" y="101"/>
                </a:cxn>
                <a:cxn ang="0">
                  <a:pos x="2" y="131"/>
                </a:cxn>
                <a:cxn ang="0">
                  <a:pos x="0" y="165"/>
                </a:cxn>
                <a:cxn ang="0">
                  <a:pos x="2" y="193"/>
                </a:cxn>
                <a:cxn ang="0">
                  <a:pos x="11" y="221"/>
                </a:cxn>
                <a:cxn ang="0">
                  <a:pos x="22" y="246"/>
                </a:cxn>
                <a:cxn ang="0">
                  <a:pos x="36" y="269"/>
                </a:cxn>
                <a:cxn ang="0">
                  <a:pos x="56" y="288"/>
                </a:cxn>
                <a:cxn ang="0">
                  <a:pos x="75" y="302"/>
                </a:cxn>
                <a:cxn ang="0">
                  <a:pos x="100" y="316"/>
                </a:cxn>
                <a:cxn ang="0">
                  <a:pos x="126" y="325"/>
                </a:cxn>
                <a:cxn ang="0">
                  <a:pos x="126" y="555"/>
                </a:cxn>
                <a:cxn ang="0">
                  <a:pos x="204" y="555"/>
                </a:cxn>
                <a:cxn ang="0">
                  <a:pos x="204" y="325"/>
                </a:cxn>
                <a:cxn ang="0">
                  <a:pos x="229" y="316"/>
                </a:cxn>
                <a:cxn ang="0">
                  <a:pos x="254" y="302"/>
                </a:cxn>
                <a:cxn ang="0">
                  <a:pos x="277" y="288"/>
                </a:cxn>
                <a:cxn ang="0">
                  <a:pos x="294" y="269"/>
                </a:cxn>
                <a:cxn ang="0">
                  <a:pos x="310" y="246"/>
                </a:cxn>
                <a:cxn ang="0">
                  <a:pos x="322" y="221"/>
                </a:cxn>
                <a:cxn ang="0">
                  <a:pos x="327" y="193"/>
                </a:cxn>
                <a:cxn ang="0">
                  <a:pos x="330" y="165"/>
                </a:cxn>
              </a:cxnLst>
              <a:rect l="0" t="0" r="r" b="b"/>
              <a:pathLst>
                <a:path w="330" h="555">
                  <a:moveTo>
                    <a:pt x="330" y="165"/>
                  </a:moveTo>
                  <a:lnTo>
                    <a:pt x="327" y="131"/>
                  </a:lnTo>
                  <a:lnTo>
                    <a:pt x="316" y="101"/>
                  </a:lnTo>
                  <a:lnTo>
                    <a:pt x="302" y="73"/>
                  </a:lnTo>
                  <a:lnTo>
                    <a:pt x="282" y="47"/>
                  </a:lnTo>
                  <a:lnTo>
                    <a:pt x="257" y="28"/>
                  </a:lnTo>
                  <a:lnTo>
                    <a:pt x="229" y="14"/>
                  </a:lnTo>
                  <a:lnTo>
                    <a:pt x="198" y="3"/>
                  </a:lnTo>
                  <a:lnTo>
                    <a:pt x="165" y="0"/>
                  </a:lnTo>
                  <a:lnTo>
                    <a:pt x="131" y="3"/>
                  </a:lnTo>
                  <a:lnTo>
                    <a:pt x="100" y="14"/>
                  </a:lnTo>
                  <a:lnTo>
                    <a:pt x="72" y="28"/>
                  </a:lnTo>
                  <a:lnTo>
                    <a:pt x="50" y="47"/>
                  </a:lnTo>
                  <a:lnTo>
                    <a:pt x="28" y="73"/>
                  </a:lnTo>
                  <a:lnTo>
                    <a:pt x="14" y="101"/>
                  </a:lnTo>
                  <a:lnTo>
                    <a:pt x="2" y="131"/>
                  </a:lnTo>
                  <a:lnTo>
                    <a:pt x="0" y="165"/>
                  </a:lnTo>
                  <a:lnTo>
                    <a:pt x="2" y="193"/>
                  </a:lnTo>
                  <a:lnTo>
                    <a:pt x="11" y="221"/>
                  </a:lnTo>
                  <a:lnTo>
                    <a:pt x="22" y="246"/>
                  </a:lnTo>
                  <a:lnTo>
                    <a:pt x="36" y="269"/>
                  </a:lnTo>
                  <a:lnTo>
                    <a:pt x="56" y="288"/>
                  </a:lnTo>
                  <a:lnTo>
                    <a:pt x="75" y="302"/>
                  </a:lnTo>
                  <a:lnTo>
                    <a:pt x="100" y="316"/>
                  </a:lnTo>
                  <a:lnTo>
                    <a:pt x="126" y="325"/>
                  </a:lnTo>
                  <a:lnTo>
                    <a:pt x="126" y="555"/>
                  </a:lnTo>
                  <a:lnTo>
                    <a:pt x="204" y="555"/>
                  </a:lnTo>
                  <a:lnTo>
                    <a:pt x="204" y="325"/>
                  </a:lnTo>
                  <a:lnTo>
                    <a:pt x="229" y="316"/>
                  </a:lnTo>
                  <a:lnTo>
                    <a:pt x="254" y="302"/>
                  </a:lnTo>
                  <a:lnTo>
                    <a:pt x="277" y="288"/>
                  </a:lnTo>
                  <a:lnTo>
                    <a:pt x="294" y="269"/>
                  </a:lnTo>
                  <a:lnTo>
                    <a:pt x="310" y="246"/>
                  </a:lnTo>
                  <a:lnTo>
                    <a:pt x="322" y="221"/>
                  </a:lnTo>
                  <a:lnTo>
                    <a:pt x="327" y="193"/>
                  </a:lnTo>
                  <a:lnTo>
                    <a:pt x="330" y="16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2" name="Freeform 25"/>
            <p:cNvSpPr>
              <a:spLocks/>
            </p:cNvSpPr>
            <p:nvPr/>
          </p:nvSpPr>
          <p:spPr bwMode="auto">
            <a:xfrm>
              <a:off x="3758" y="2292"/>
              <a:ext cx="331" cy="555"/>
            </a:xfrm>
            <a:custGeom>
              <a:avLst/>
              <a:gdLst/>
              <a:ahLst/>
              <a:cxnLst>
                <a:cxn ang="0">
                  <a:pos x="331" y="165"/>
                </a:cxn>
                <a:cxn ang="0">
                  <a:pos x="328" y="131"/>
                </a:cxn>
                <a:cxn ang="0">
                  <a:pos x="317" y="101"/>
                </a:cxn>
                <a:cxn ang="0">
                  <a:pos x="303" y="73"/>
                </a:cxn>
                <a:cxn ang="0">
                  <a:pos x="283" y="47"/>
                </a:cxn>
                <a:cxn ang="0">
                  <a:pos x="258" y="28"/>
                </a:cxn>
                <a:cxn ang="0">
                  <a:pos x="230" y="14"/>
                </a:cxn>
                <a:cxn ang="0">
                  <a:pos x="199" y="3"/>
                </a:cxn>
                <a:cxn ang="0">
                  <a:pos x="166" y="0"/>
                </a:cxn>
                <a:cxn ang="0">
                  <a:pos x="132" y="3"/>
                </a:cxn>
                <a:cxn ang="0">
                  <a:pos x="101" y="14"/>
                </a:cxn>
                <a:cxn ang="0">
                  <a:pos x="73" y="28"/>
                </a:cxn>
                <a:cxn ang="0">
                  <a:pos x="48" y="47"/>
                </a:cxn>
                <a:cxn ang="0">
                  <a:pos x="28" y="73"/>
                </a:cxn>
                <a:cxn ang="0">
                  <a:pos x="14" y="101"/>
                </a:cxn>
                <a:cxn ang="0">
                  <a:pos x="3" y="131"/>
                </a:cxn>
                <a:cxn ang="0">
                  <a:pos x="0" y="165"/>
                </a:cxn>
                <a:cxn ang="0">
                  <a:pos x="3" y="193"/>
                </a:cxn>
                <a:cxn ang="0">
                  <a:pos x="9" y="221"/>
                </a:cxn>
                <a:cxn ang="0">
                  <a:pos x="20" y="246"/>
                </a:cxn>
                <a:cxn ang="0">
                  <a:pos x="37" y="269"/>
                </a:cxn>
                <a:cxn ang="0">
                  <a:pos x="54" y="288"/>
                </a:cxn>
                <a:cxn ang="0">
                  <a:pos x="76" y="302"/>
                </a:cxn>
                <a:cxn ang="0">
                  <a:pos x="101" y="316"/>
                </a:cxn>
                <a:cxn ang="0">
                  <a:pos x="126" y="325"/>
                </a:cxn>
                <a:cxn ang="0">
                  <a:pos x="126" y="555"/>
                </a:cxn>
                <a:cxn ang="0">
                  <a:pos x="202" y="555"/>
                </a:cxn>
                <a:cxn ang="0">
                  <a:pos x="202" y="325"/>
                </a:cxn>
                <a:cxn ang="0">
                  <a:pos x="227" y="316"/>
                </a:cxn>
                <a:cxn ang="0">
                  <a:pos x="252" y="302"/>
                </a:cxn>
                <a:cxn ang="0">
                  <a:pos x="275" y="288"/>
                </a:cxn>
                <a:cxn ang="0">
                  <a:pos x="294" y="269"/>
                </a:cxn>
                <a:cxn ang="0">
                  <a:pos x="308" y="246"/>
                </a:cxn>
                <a:cxn ang="0">
                  <a:pos x="320" y="221"/>
                </a:cxn>
                <a:cxn ang="0">
                  <a:pos x="328" y="193"/>
                </a:cxn>
                <a:cxn ang="0">
                  <a:pos x="331" y="165"/>
                </a:cxn>
              </a:cxnLst>
              <a:rect l="0" t="0" r="r" b="b"/>
              <a:pathLst>
                <a:path w="331" h="555">
                  <a:moveTo>
                    <a:pt x="331" y="165"/>
                  </a:moveTo>
                  <a:lnTo>
                    <a:pt x="328" y="131"/>
                  </a:lnTo>
                  <a:lnTo>
                    <a:pt x="317" y="101"/>
                  </a:lnTo>
                  <a:lnTo>
                    <a:pt x="303" y="73"/>
                  </a:lnTo>
                  <a:lnTo>
                    <a:pt x="283" y="47"/>
                  </a:lnTo>
                  <a:lnTo>
                    <a:pt x="258" y="28"/>
                  </a:lnTo>
                  <a:lnTo>
                    <a:pt x="230" y="14"/>
                  </a:lnTo>
                  <a:lnTo>
                    <a:pt x="199" y="3"/>
                  </a:lnTo>
                  <a:lnTo>
                    <a:pt x="166" y="0"/>
                  </a:lnTo>
                  <a:lnTo>
                    <a:pt x="132" y="3"/>
                  </a:lnTo>
                  <a:lnTo>
                    <a:pt x="101" y="14"/>
                  </a:lnTo>
                  <a:lnTo>
                    <a:pt x="73" y="28"/>
                  </a:lnTo>
                  <a:lnTo>
                    <a:pt x="48" y="47"/>
                  </a:lnTo>
                  <a:lnTo>
                    <a:pt x="28" y="73"/>
                  </a:lnTo>
                  <a:lnTo>
                    <a:pt x="14" y="101"/>
                  </a:lnTo>
                  <a:lnTo>
                    <a:pt x="3" y="131"/>
                  </a:lnTo>
                  <a:lnTo>
                    <a:pt x="0" y="165"/>
                  </a:lnTo>
                  <a:lnTo>
                    <a:pt x="3" y="193"/>
                  </a:lnTo>
                  <a:lnTo>
                    <a:pt x="9" y="221"/>
                  </a:lnTo>
                  <a:lnTo>
                    <a:pt x="20" y="246"/>
                  </a:lnTo>
                  <a:lnTo>
                    <a:pt x="37" y="269"/>
                  </a:lnTo>
                  <a:lnTo>
                    <a:pt x="54" y="288"/>
                  </a:lnTo>
                  <a:lnTo>
                    <a:pt x="76" y="302"/>
                  </a:lnTo>
                  <a:lnTo>
                    <a:pt x="101" y="316"/>
                  </a:lnTo>
                  <a:lnTo>
                    <a:pt x="126" y="325"/>
                  </a:lnTo>
                  <a:lnTo>
                    <a:pt x="126" y="555"/>
                  </a:lnTo>
                  <a:lnTo>
                    <a:pt x="202" y="555"/>
                  </a:lnTo>
                  <a:lnTo>
                    <a:pt x="202" y="325"/>
                  </a:lnTo>
                  <a:lnTo>
                    <a:pt x="227" y="316"/>
                  </a:lnTo>
                  <a:lnTo>
                    <a:pt x="252" y="302"/>
                  </a:lnTo>
                  <a:lnTo>
                    <a:pt x="275" y="288"/>
                  </a:lnTo>
                  <a:lnTo>
                    <a:pt x="294" y="269"/>
                  </a:lnTo>
                  <a:lnTo>
                    <a:pt x="308" y="246"/>
                  </a:lnTo>
                  <a:lnTo>
                    <a:pt x="320" y="221"/>
                  </a:lnTo>
                  <a:lnTo>
                    <a:pt x="328" y="193"/>
                  </a:lnTo>
                  <a:lnTo>
                    <a:pt x="331" y="16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auto">
            <a:xfrm>
              <a:off x="1757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auto">
            <a:xfrm>
              <a:off x="1902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auto">
            <a:xfrm>
              <a:off x="2079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auto">
            <a:xfrm>
              <a:off x="2224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39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39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auto">
            <a:xfrm>
              <a:off x="2395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20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20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auto">
            <a:xfrm>
              <a:off x="2543" y="3071"/>
              <a:ext cx="56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40" y="56"/>
                </a:cxn>
                <a:cxn ang="0">
                  <a:pos x="48" y="50"/>
                </a:cxn>
                <a:cxn ang="0">
                  <a:pos x="54" y="42"/>
                </a:cxn>
                <a:cxn ang="0">
                  <a:pos x="56" y="31"/>
                </a:cxn>
                <a:cxn ang="0">
                  <a:pos x="54" y="19"/>
                </a:cxn>
                <a:cxn ang="0">
                  <a:pos x="48" y="8"/>
                </a:cxn>
                <a:cxn ang="0">
                  <a:pos x="40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6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40" y="56"/>
                  </a:lnTo>
                  <a:lnTo>
                    <a:pt x="48" y="50"/>
                  </a:lnTo>
                  <a:lnTo>
                    <a:pt x="54" y="42"/>
                  </a:lnTo>
                  <a:lnTo>
                    <a:pt x="56" y="31"/>
                  </a:lnTo>
                  <a:lnTo>
                    <a:pt x="54" y="19"/>
                  </a:lnTo>
                  <a:lnTo>
                    <a:pt x="48" y="8"/>
                  </a:lnTo>
                  <a:lnTo>
                    <a:pt x="40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auto">
            <a:xfrm>
              <a:off x="2717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auto">
            <a:xfrm>
              <a:off x="2863" y="3071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1" y="56"/>
                </a:cxn>
                <a:cxn ang="0">
                  <a:pos x="50" y="50"/>
                </a:cxn>
                <a:cxn ang="0">
                  <a:pos x="55" y="42"/>
                </a:cxn>
                <a:cxn ang="0">
                  <a:pos x="58" y="31"/>
                </a:cxn>
                <a:cxn ang="0">
                  <a:pos x="55" y="19"/>
                </a:cxn>
                <a:cxn ang="0">
                  <a:pos x="50" y="8"/>
                </a:cxn>
                <a:cxn ang="0">
                  <a:pos x="41" y="2"/>
                </a:cxn>
                <a:cxn ang="0">
                  <a:pos x="30" y="0"/>
                </a:cxn>
                <a:cxn ang="0">
                  <a:pos x="19" y="2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1" y="56"/>
                  </a:lnTo>
                  <a:lnTo>
                    <a:pt x="50" y="50"/>
                  </a:lnTo>
                  <a:lnTo>
                    <a:pt x="55" y="42"/>
                  </a:lnTo>
                  <a:lnTo>
                    <a:pt x="58" y="31"/>
                  </a:lnTo>
                  <a:lnTo>
                    <a:pt x="55" y="19"/>
                  </a:lnTo>
                  <a:lnTo>
                    <a:pt x="50" y="8"/>
                  </a:lnTo>
                  <a:lnTo>
                    <a:pt x="41" y="2"/>
                  </a:lnTo>
                  <a:lnTo>
                    <a:pt x="30" y="0"/>
                  </a:lnTo>
                  <a:lnTo>
                    <a:pt x="19" y="2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auto">
            <a:xfrm>
              <a:off x="3028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auto">
            <a:xfrm>
              <a:off x="3173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auto">
            <a:xfrm>
              <a:off x="3350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auto">
            <a:xfrm>
              <a:off x="3495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39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39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auto">
            <a:xfrm>
              <a:off x="3669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auto">
            <a:xfrm>
              <a:off x="3814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auto">
            <a:xfrm>
              <a:off x="3991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auto">
            <a:xfrm>
              <a:off x="1757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auto">
            <a:xfrm>
              <a:off x="2079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auto">
            <a:xfrm>
              <a:off x="2395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20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20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auto">
            <a:xfrm>
              <a:off x="2717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auto">
            <a:xfrm>
              <a:off x="3028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auto">
            <a:xfrm>
              <a:off x="3350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auto">
            <a:xfrm>
              <a:off x="3669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auto">
            <a:xfrm>
              <a:off x="3991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auto">
            <a:xfrm>
              <a:off x="3112" y="1305"/>
              <a:ext cx="316" cy="536"/>
            </a:xfrm>
            <a:custGeom>
              <a:avLst/>
              <a:gdLst/>
              <a:ahLst/>
              <a:cxnLst>
                <a:cxn ang="0">
                  <a:pos x="316" y="536"/>
                </a:cxn>
                <a:cxn ang="0">
                  <a:pos x="316" y="141"/>
                </a:cxn>
                <a:cxn ang="0">
                  <a:pos x="165" y="0"/>
                </a:cxn>
                <a:cxn ang="0">
                  <a:pos x="0" y="141"/>
                </a:cxn>
                <a:cxn ang="0">
                  <a:pos x="0" y="536"/>
                </a:cxn>
                <a:cxn ang="0">
                  <a:pos x="316" y="536"/>
                </a:cxn>
              </a:cxnLst>
              <a:rect l="0" t="0" r="r" b="b"/>
              <a:pathLst>
                <a:path w="316" h="536">
                  <a:moveTo>
                    <a:pt x="316" y="536"/>
                  </a:moveTo>
                  <a:lnTo>
                    <a:pt x="316" y="141"/>
                  </a:lnTo>
                  <a:lnTo>
                    <a:pt x="165" y="0"/>
                  </a:lnTo>
                  <a:lnTo>
                    <a:pt x="0" y="141"/>
                  </a:lnTo>
                  <a:lnTo>
                    <a:pt x="0" y="536"/>
                  </a:lnTo>
                  <a:lnTo>
                    <a:pt x="316" y="536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7" name="Rectangle 51"/>
            <p:cNvSpPr>
              <a:spLocks noChangeArrowheads="1"/>
            </p:cNvSpPr>
            <p:nvPr/>
          </p:nvSpPr>
          <p:spPr bwMode="auto">
            <a:xfrm>
              <a:off x="3291" y="1482"/>
              <a:ext cx="84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8" name="Rectangle 52"/>
            <p:cNvSpPr>
              <a:spLocks noChangeArrowheads="1"/>
            </p:cNvSpPr>
            <p:nvPr/>
          </p:nvSpPr>
          <p:spPr bwMode="auto">
            <a:xfrm>
              <a:off x="3291" y="1647"/>
              <a:ext cx="84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9" name="Rectangle 53"/>
            <p:cNvSpPr>
              <a:spLocks noChangeArrowheads="1"/>
            </p:cNvSpPr>
            <p:nvPr/>
          </p:nvSpPr>
          <p:spPr bwMode="auto">
            <a:xfrm>
              <a:off x="3168" y="1482"/>
              <a:ext cx="89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0" name="Rectangle 54"/>
            <p:cNvSpPr>
              <a:spLocks noChangeArrowheads="1"/>
            </p:cNvSpPr>
            <p:nvPr/>
          </p:nvSpPr>
          <p:spPr bwMode="auto">
            <a:xfrm>
              <a:off x="3168" y="1647"/>
              <a:ext cx="89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auto">
            <a:xfrm>
              <a:off x="2378" y="1314"/>
              <a:ext cx="314" cy="527"/>
            </a:xfrm>
            <a:custGeom>
              <a:avLst/>
              <a:gdLst/>
              <a:ahLst/>
              <a:cxnLst>
                <a:cxn ang="0">
                  <a:pos x="314" y="527"/>
                </a:cxn>
                <a:cxn ang="0">
                  <a:pos x="314" y="132"/>
                </a:cxn>
                <a:cxn ang="0">
                  <a:pos x="165" y="0"/>
                </a:cxn>
                <a:cxn ang="0">
                  <a:pos x="0" y="132"/>
                </a:cxn>
                <a:cxn ang="0">
                  <a:pos x="0" y="527"/>
                </a:cxn>
                <a:cxn ang="0">
                  <a:pos x="314" y="527"/>
                </a:cxn>
              </a:cxnLst>
              <a:rect l="0" t="0" r="r" b="b"/>
              <a:pathLst>
                <a:path w="314" h="527">
                  <a:moveTo>
                    <a:pt x="314" y="527"/>
                  </a:moveTo>
                  <a:lnTo>
                    <a:pt x="314" y="132"/>
                  </a:lnTo>
                  <a:lnTo>
                    <a:pt x="165" y="0"/>
                  </a:lnTo>
                  <a:lnTo>
                    <a:pt x="0" y="132"/>
                  </a:lnTo>
                  <a:lnTo>
                    <a:pt x="0" y="527"/>
                  </a:lnTo>
                  <a:lnTo>
                    <a:pt x="314" y="52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2" name="Rectangle 56"/>
            <p:cNvSpPr>
              <a:spLocks noChangeArrowheads="1"/>
            </p:cNvSpPr>
            <p:nvPr/>
          </p:nvSpPr>
          <p:spPr bwMode="auto">
            <a:xfrm>
              <a:off x="2557" y="1482"/>
              <a:ext cx="84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3" name="Rectangle 57"/>
            <p:cNvSpPr>
              <a:spLocks noChangeArrowheads="1"/>
            </p:cNvSpPr>
            <p:nvPr/>
          </p:nvSpPr>
          <p:spPr bwMode="auto">
            <a:xfrm>
              <a:off x="2557" y="1647"/>
              <a:ext cx="84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4" name="Rectangle 58"/>
            <p:cNvSpPr>
              <a:spLocks noChangeArrowheads="1"/>
            </p:cNvSpPr>
            <p:nvPr/>
          </p:nvSpPr>
          <p:spPr bwMode="auto">
            <a:xfrm>
              <a:off x="2434" y="1482"/>
              <a:ext cx="90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5" name="Rectangle 59"/>
            <p:cNvSpPr>
              <a:spLocks noChangeArrowheads="1"/>
            </p:cNvSpPr>
            <p:nvPr/>
          </p:nvSpPr>
          <p:spPr bwMode="auto">
            <a:xfrm>
              <a:off x="2434" y="1647"/>
              <a:ext cx="90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cxnSp>
        <p:nvCxnSpPr>
          <p:cNvPr id="57" name="Přímá spojovací čára 56"/>
          <p:cNvCxnSpPr/>
          <p:nvPr/>
        </p:nvCxnSpPr>
        <p:spPr>
          <a:xfrm rot="5400000" flipH="1" flipV="1">
            <a:off x="1678761" y="2750339"/>
            <a:ext cx="2643206" cy="1285884"/>
          </a:xfrm>
          <a:prstGeom prst="line">
            <a:avLst/>
          </a:prstGeom>
          <a:ln w="38100">
            <a:solidFill>
              <a:srgbClr val="3EF04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>
            <a:stCxn id="39" idx="7"/>
          </p:cNvCxnSpPr>
          <p:nvPr/>
        </p:nvCxnSpPr>
        <p:spPr>
          <a:xfrm flipV="1">
            <a:off x="3390257" y="1857364"/>
            <a:ext cx="40325" cy="3779753"/>
          </a:xfrm>
          <a:prstGeom prst="line">
            <a:avLst/>
          </a:prstGeom>
          <a:ln w="38100">
            <a:solidFill>
              <a:srgbClr val="3EF04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285720" y="5929330"/>
            <a:ext cx="85725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i="1" dirty="0" smtClean="0">
                <a:solidFill>
                  <a:srgbClr val="FF0066"/>
                </a:solidFill>
              </a:rPr>
              <a:t>rovnoběžky                  různoběžky           </a:t>
            </a:r>
            <a:r>
              <a:rPr lang="cs-CZ" sz="2000" i="1" dirty="0" err="1" smtClean="0">
                <a:solidFill>
                  <a:srgbClr val="FF0066"/>
                </a:solidFill>
              </a:rPr>
              <a:t>různoběžky</a:t>
            </a:r>
            <a:r>
              <a:rPr lang="cs-CZ" sz="2000" i="1" dirty="0" smtClean="0">
                <a:solidFill>
                  <a:srgbClr val="FF0066"/>
                </a:solidFill>
              </a:rPr>
              <a:t>-kolmice</a:t>
            </a:r>
          </a:p>
        </p:txBody>
      </p:sp>
      <p:sp>
        <p:nvSpPr>
          <p:cNvPr id="66" name="TextovéPole 65"/>
          <p:cNvSpPr txBox="1"/>
          <p:nvPr/>
        </p:nvSpPr>
        <p:spPr>
          <a:xfrm>
            <a:off x="285720" y="571480"/>
            <a:ext cx="85725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u="sng" dirty="0" smtClean="0">
                <a:solidFill>
                  <a:srgbClr val="FF0066"/>
                </a:solidFill>
              </a:rPr>
              <a:t>Zakroužkuj správnou možnost vzájemné polohy dvou přímek v rovině: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3428992" y="5429264"/>
            <a:ext cx="393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1928794" y="4429132"/>
            <a:ext cx="393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5725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u="sng" dirty="0" smtClean="0">
                <a:solidFill>
                  <a:srgbClr val="FF0066"/>
                </a:solidFill>
              </a:rPr>
              <a:t>Vyznač v obrázku přímky tak, </a:t>
            </a:r>
          </a:p>
          <a:p>
            <a:pPr algn="ctr"/>
            <a:r>
              <a:rPr lang="cs-CZ" sz="2800" i="1" u="sng" dirty="0" smtClean="0">
                <a:solidFill>
                  <a:srgbClr val="FF0066"/>
                </a:solidFill>
              </a:rPr>
              <a:t>aby měly danou vzájemnou polohu v rovině:</a:t>
            </a:r>
          </a:p>
        </p:txBody>
      </p:sp>
      <p:grpSp>
        <p:nvGrpSpPr>
          <p:cNvPr id="3" name="Group 6"/>
          <p:cNvGrpSpPr>
            <a:grpSpLocks noChangeAspect="1"/>
          </p:cNvGrpSpPr>
          <p:nvPr/>
        </p:nvGrpSpPr>
        <p:grpSpPr bwMode="auto">
          <a:xfrm>
            <a:off x="2428860" y="1555424"/>
            <a:ext cx="4572032" cy="4580124"/>
            <a:chOff x="1485" y="675"/>
            <a:chExt cx="2825" cy="2830"/>
          </a:xfrm>
        </p:grpSpPr>
        <p:sp>
          <p:nvSpPr>
            <p:cNvPr id="4" name="AutoShape 5"/>
            <p:cNvSpPr>
              <a:spLocks noChangeAspect="1" noChangeArrowheads="1" noTextEdit="1"/>
            </p:cNvSpPr>
            <p:nvPr/>
          </p:nvSpPr>
          <p:spPr bwMode="auto">
            <a:xfrm>
              <a:off x="1485" y="675"/>
              <a:ext cx="2825" cy="28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" name="Freeform 7"/>
            <p:cNvSpPr>
              <a:spLocks/>
            </p:cNvSpPr>
            <p:nvPr/>
          </p:nvSpPr>
          <p:spPr bwMode="auto">
            <a:xfrm>
              <a:off x="1614" y="795"/>
              <a:ext cx="2623" cy="2637"/>
            </a:xfrm>
            <a:custGeom>
              <a:avLst/>
              <a:gdLst/>
              <a:ahLst/>
              <a:cxnLst>
                <a:cxn ang="0">
                  <a:pos x="2357" y="2637"/>
                </a:cxn>
                <a:cxn ang="0">
                  <a:pos x="2410" y="2632"/>
                </a:cxn>
                <a:cxn ang="0">
                  <a:pos x="2461" y="2615"/>
                </a:cxn>
                <a:cxn ang="0">
                  <a:pos x="2506" y="2592"/>
                </a:cxn>
                <a:cxn ang="0">
                  <a:pos x="2545" y="2559"/>
                </a:cxn>
                <a:cxn ang="0">
                  <a:pos x="2578" y="2519"/>
                </a:cxn>
                <a:cxn ang="0">
                  <a:pos x="2601" y="2475"/>
                </a:cxn>
                <a:cxn ang="0">
                  <a:pos x="2618" y="2424"/>
                </a:cxn>
                <a:cxn ang="0">
                  <a:pos x="2623" y="2371"/>
                </a:cxn>
                <a:cxn ang="0">
                  <a:pos x="2623" y="267"/>
                </a:cxn>
                <a:cxn ang="0">
                  <a:pos x="2618" y="213"/>
                </a:cxn>
                <a:cxn ang="0">
                  <a:pos x="2601" y="163"/>
                </a:cxn>
                <a:cxn ang="0">
                  <a:pos x="2578" y="118"/>
                </a:cxn>
                <a:cxn ang="0">
                  <a:pos x="2545" y="79"/>
                </a:cxn>
                <a:cxn ang="0">
                  <a:pos x="2506" y="45"/>
                </a:cxn>
                <a:cxn ang="0">
                  <a:pos x="2461" y="23"/>
                </a:cxn>
                <a:cxn ang="0">
                  <a:pos x="2410" y="6"/>
                </a:cxn>
                <a:cxn ang="0">
                  <a:pos x="2357" y="0"/>
                </a:cxn>
                <a:cxn ang="0">
                  <a:pos x="266" y="0"/>
                </a:cxn>
                <a:cxn ang="0">
                  <a:pos x="213" y="6"/>
                </a:cxn>
                <a:cxn ang="0">
                  <a:pos x="162" y="23"/>
                </a:cxn>
                <a:cxn ang="0">
                  <a:pos x="117" y="45"/>
                </a:cxn>
                <a:cxn ang="0">
                  <a:pos x="78" y="79"/>
                </a:cxn>
                <a:cxn ang="0">
                  <a:pos x="45" y="118"/>
                </a:cxn>
                <a:cxn ang="0">
                  <a:pos x="22" y="163"/>
                </a:cxn>
                <a:cxn ang="0">
                  <a:pos x="5" y="213"/>
                </a:cxn>
                <a:cxn ang="0">
                  <a:pos x="0" y="267"/>
                </a:cxn>
                <a:cxn ang="0">
                  <a:pos x="0" y="2371"/>
                </a:cxn>
                <a:cxn ang="0">
                  <a:pos x="5" y="2424"/>
                </a:cxn>
                <a:cxn ang="0">
                  <a:pos x="22" y="2475"/>
                </a:cxn>
                <a:cxn ang="0">
                  <a:pos x="45" y="2519"/>
                </a:cxn>
                <a:cxn ang="0">
                  <a:pos x="78" y="2559"/>
                </a:cxn>
                <a:cxn ang="0">
                  <a:pos x="117" y="2592"/>
                </a:cxn>
                <a:cxn ang="0">
                  <a:pos x="162" y="2615"/>
                </a:cxn>
                <a:cxn ang="0">
                  <a:pos x="213" y="2632"/>
                </a:cxn>
                <a:cxn ang="0">
                  <a:pos x="266" y="2637"/>
                </a:cxn>
                <a:cxn ang="0">
                  <a:pos x="2357" y="2637"/>
                </a:cxn>
              </a:cxnLst>
              <a:rect l="0" t="0" r="r" b="b"/>
              <a:pathLst>
                <a:path w="2623" h="2637">
                  <a:moveTo>
                    <a:pt x="2357" y="2637"/>
                  </a:moveTo>
                  <a:lnTo>
                    <a:pt x="2410" y="2632"/>
                  </a:lnTo>
                  <a:lnTo>
                    <a:pt x="2461" y="2615"/>
                  </a:lnTo>
                  <a:lnTo>
                    <a:pt x="2506" y="2592"/>
                  </a:lnTo>
                  <a:lnTo>
                    <a:pt x="2545" y="2559"/>
                  </a:lnTo>
                  <a:lnTo>
                    <a:pt x="2578" y="2519"/>
                  </a:lnTo>
                  <a:lnTo>
                    <a:pt x="2601" y="2475"/>
                  </a:lnTo>
                  <a:lnTo>
                    <a:pt x="2618" y="2424"/>
                  </a:lnTo>
                  <a:lnTo>
                    <a:pt x="2623" y="2371"/>
                  </a:lnTo>
                  <a:lnTo>
                    <a:pt x="2623" y="267"/>
                  </a:lnTo>
                  <a:lnTo>
                    <a:pt x="2618" y="213"/>
                  </a:lnTo>
                  <a:lnTo>
                    <a:pt x="2601" y="163"/>
                  </a:lnTo>
                  <a:lnTo>
                    <a:pt x="2578" y="118"/>
                  </a:lnTo>
                  <a:lnTo>
                    <a:pt x="2545" y="79"/>
                  </a:lnTo>
                  <a:lnTo>
                    <a:pt x="2506" y="45"/>
                  </a:lnTo>
                  <a:lnTo>
                    <a:pt x="2461" y="23"/>
                  </a:lnTo>
                  <a:lnTo>
                    <a:pt x="2410" y="6"/>
                  </a:lnTo>
                  <a:lnTo>
                    <a:pt x="2357" y="0"/>
                  </a:lnTo>
                  <a:lnTo>
                    <a:pt x="266" y="0"/>
                  </a:lnTo>
                  <a:lnTo>
                    <a:pt x="213" y="6"/>
                  </a:lnTo>
                  <a:lnTo>
                    <a:pt x="162" y="23"/>
                  </a:lnTo>
                  <a:lnTo>
                    <a:pt x="117" y="45"/>
                  </a:lnTo>
                  <a:lnTo>
                    <a:pt x="78" y="79"/>
                  </a:lnTo>
                  <a:lnTo>
                    <a:pt x="45" y="118"/>
                  </a:lnTo>
                  <a:lnTo>
                    <a:pt x="22" y="163"/>
                  </a:lnTo>
                  <a:lnTo>
                    <a:pt x="5" y="213"/>
                  </a:lnTo>
                  <a:lnTo>
                    <a:pt x="0" y="267"/>
                  </a:lnTo>
                  <a:lnTo>
                    <a:pt x="0" y="2371"/>
                  </a:lnTo>
                  <a:lnTo>
                    <a:pt x="5" y="2424"/>
                  </a:lnTo>
                  <a:lnTo>
                    <a:pt x="22" y="2475"/>
                  </a:lnTo>
                  <a:lnTo>
                    <a:pt x="45" y="2519"/>
                  </a:lnTo>
                  <a:lnTo>
                    <a:pt x="78" y="2559"/>
                  </a:lnTo>
                  <a:lnTo>
                    <a:pt x="117" y="2592"/>
                  </a:lnTo>
                  <a:lnTo>
                    <a:pt x="162" y="2615"/>
                  </a:lnTo>
                  <a:lnTo>
                    <a:pt x="213" y="2632"/>
                  </a:lnTo>
                  <a:lnTo>
                    <a:pt x="266" y="2637"/>
                  </a:lnTo>
                  <a:lnTo>
                    <a:pt x="2357" y="263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Freeform 8"/>
            <p:cNvSpPr>
              <a:spLocks/>
            </p:cNvSpPr>
            <p:nvPr/>
          </p:nvSpPr>
          <p:spPr bwMode="auto">
            <a:xfrm>
              <a:off x="1857" y="1073"/>
              <a:ext cx="2103" cy="1754"/>
            </a:xfrm>
            <a:custGeom>
              <a:avLst/>
              <a:gdLst/>
              <a:ahLst/>
              <a:cxnLst>
                <a:cxn ang="0">
                  <a:pos x="1711" y="0"/>
                </a:cxn>
                <a:cxn ang="0">
                  <a:pos x="356" y="0"/>
                </a:cxn>
                <a:cxn ang="0">
                  <a:pos x="0" y="728"/>
                </a:cxn>
                <a:cxn ang="0">
                  <a:pos x="241" y="728"/>
                </a:cxn>
                <a:cxn ang="0">
                  <a:pos x="241" y="1746"/>
                </a:cxn>
                <a:cxn ang="0">
                  <a:pos x="1834" y="1754"/>
                </a:cxn>
                <a:cxn ang="0">
                  <a:pos x="1834" y="728"/>
                </a:cxn>
                <a:cxn ang="0">
                  <a:pos x="2103" y="728"/>
                </a:cxn>
                <a:cxn ang="0">
                  <a:pos x="1711" y="0"/>
                </a:cxn>
              </a:cxnLst>
              <a:rect l="0" t="0" r="r" b="b"/>
              <a:pathLst>
                <a:path w="2103" h="1754">
                  <a:moveTo>
                    <a:pt x="1711" y="0"/>
                  </a:moveTo>
                  <a:lnTo>
                    <a:pt x="356" y="0"/>
                  </a:lnTo>
                  <a:lnTo>
                    <a:pt x="0" y="728"/>
                  </a:lnTo>
                  <a:lnTo>
                    <a:pt x="241" y="728"/>
                  </a:lnTo>
                  <a:lnTo>
                    <a:pt x="241" y="1746"/>
                  </a:lnTo>
                  <a:lnTo>
                    <a:pt x="1834" y="1754"/>
                  </a:lnTo>
                  <a:lnTo>
                    <a:pt x="1834" y="728"/>
                  </a:lnTo>
                  <a:lnTo>
                    <a:pt x="2103" y="728"/>
                  </a:lnTo>
                  <a:lnTo>
                    <a:pt x="171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1619" y="2807"/>
              <a:ext cx="2590" cy="471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1611" y="2933"/>
              <a:ext cx="2663" cy="37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>
              <a:off x="2431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Rectangle 12"/>
            <p:cNvSpPr>
              <a:spLocks noChangeArrowheads="1"/>
            </p:cNvSpPr>
            <p:nvPr/>
          </p:nvSpPr>
          <p:spPr bwMode="auto">
            <a:xfrm>
              <a:off x="2431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Rectangle 13"/>
            <p:cNvSpPr>
              <a:spLocks noChangeArrowheads="1"/>
            </p:cNvSpPr>
            <p:nvPr/>
          </p:nvSpPr>
          <p:spPr bwMode="auto">
            <a:xfrm>
              <a:off x="2294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Rectangle 14"/>
            <p:cNvSpPr>
              <a:spLocks noChangeArrowheads="1"/>
            </p:cNvSpPr>
            <p:nvPr/>
          </p:nvSpPr>
          <p:spPr bwMode="auto">
            <a:xfrm>
              <a:off x="2294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Rectangle 15"/>
            <p:cNvSpPr>
              <a:spLocks noChangeArrowheads="1"/>
            </p:cNvSpPr>
            <p:nvPr/>
          </p:nvSpPr>
          <p:spPr bwMode="auto">
            <a:xfrm>
              <a:off x="3389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4" name="Rectangle 16"/>
            <p:cNvSpPr>
              <a:spLocks noChangeArrowheads="1"/>
            </p:cNvSpPr>
            <p:nvPr/>
          </p:nvSpPr>
          <p:spPr bwMode="auto">
            <a:xfrm>
              <a:off x="3389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5" name="Rectangle 17"/>
            <p:cNvSpPr>
              <a:spLocks noChangeArrowheads="1"/>
            </p:cNvSpPr>
            <p:nvPr/>
          </p:nvSpPr>
          <p:spPr bwMode="auto">
            <a:xfrm>
              <a:off x="3249" y="2219"/>
              <a:ext cx="101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6" name="Rectangle 18"/>
            <p:cNvSpPr>
              <a:spLocks noChangeArrowheads="1"/>
            </p:cNvSpPr>
            <p:nvPr/>
          </p:nvSpPr>
          <p:spPr bwMode="auto">
            <a:xfrm>
              <a:off x="3249" y="2407"/>
              <a:ext cx="101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7" name="Rectangle 19"/>
            <p:cNvSpPr>
              <a:spLocks noChangeArrowheads="1"/>
            </p:cNvSpPr>
            <p:nvPr/>
          </p:nvSpPr>
          <p:spPr bwMode="auto">
            <a:xfrm>
              <a:off x="2322" y="950"/>
              <a:ext cx="191" cy="54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8" name="Rectangle 20"/>
            <p:cNvSpPr>
              <a:spLocks noChangeArrowheads="1"/>
            </p:cNvSpPr>
            <p:nvPr/>
          </p:nvSpPr>
          <p:spPr bwMode="auto">
            <a:xfrm>
              <a:off x="2283" y="910"/>
              <a:ext cx="260" cy="7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9" name="Rectangle 21"/>
            <p:cNvSpPr>
              <a:spLocks noChangeArrowheads="1"/>
            </p:cNvSpPr>
            <p:nvPr/>
          </p:nvSpPr>
          <p:spPr bwMode="auto">
            <a:xfrm>
              <a:off x="2717" y="2264"/>
              <a:ext cx="341" cy="53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0" name="Rectangle 22"/>
            <p:cNvSpPr>
              <a:spLocks noChangeArrowheads="1"/>
            </p:cNvSpPr>
            <p:nvPr/>
          </p:nvSpPr>
          <p:spPr bwMode="auto">
            <a:xfrm>
              <a:off x="2784" y="2331"/>
              <a:ext cx="196" cy="185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1" name="Freeform 23"/>
            <p:cNvSpPr>
              <a:spLocks/>
            </p:cNvSpPr>
            <p:nvPr/>
          </p:nvSpPr>
          <p:spPr bwMode="auto">
            <a:xfrm>
              <a:off x="2927" y="2600"/>
              <a:ext cx="75" cy="76"/>
            </a:xfrm>
            <a:custGeom>
              <a:avLst/>
              <a:gdLst/>
              <a:ahLst/>
              <a:cxnLst>
                <a:cxn ang="0">
                  <a:pos x="39" y="76"/>
                </a:cxn>
                <a:cxn ang="0">
                  <a:pos x="53" y="73"/>
                </a:cxn>
                <a:cxn ang="0">
                  <a:pos x="64" y="64"/>
                </a:cxn>
                <a:cxn ang="0">
                  <a:pos x="73" y="53"/>
                </a:cxn>
                <a:cxn ang="0">
                  <a:pos x="75" y="39"/>
                </a:cxn>
                <a:cxn ang="0">
                  <a:pos x="73" y="22"/>
                </a:cxn>
                <a:cxn ang="0">
                  <a:pos x="64" y="11"/>
                </a:cxn>
                <a:cxn ang="0">
                  <a:pos x="53" y="3"/>
                </a:cxn>
                <a:cxn ang="0">
                  <a:pos x="39" y="0"/>
                </a:cxn>
                <a:cxn ang="0">
                  <a:pos x="22" y="3"/>
                </a:cxn>
                <a:cxn ang="0">
                  <a:pos x="11" y="11"/>
                </a:cxn>
                <a:cxn ang="0">
                  <a:pos x="3" y="22"/>
                </a:cxn>
                <a:cxn ang="0">
                  <a:pos x="0" y="39"/>
                </a:cxn>
                <a:cxn ang="0">
                  <a:pos x="3" y="53"/>
                </a:cxn>
                <a:cxn ang="0">
                  <a:pos x="11" y="64"/>
                </a:cxn>
                <a:cxn ang="0">
                  <a:pos x="22" y="73"/>
                </a:cxn>
                <a:cxn ang="0">
                  <a:pos x="39" y="76"/>
                </a:cxn>
              </a:cxnLst>
              <a:rect l="0" t="0" r="r" b="b"/>
              <a:pathLst>
                <a:path w="75" h="76">
                  <a:moveTo>
                    <a:pt x="39" y="76"/>
                  </a:moveTo>
                  <a:lnTo>
                    <a:pt x="53" y="73"/>
                  </a:lnTo>
                  <a:lnTo>
                    <a:pt x="64" y="64"/>
                  </a:lnTo>
                  <a:lnTo>
                    <a:pt x="73" y="53"/>
                  </a:lnTo>
                  <a:lnTo>
                    <a:pt x="75" y="39"/>
                  </a:lnTo>
                  <a:lnTo>
                    <a:pt x="73" y="22"/>
                  </a:lnTo>
                  <a:lnTo>
                    <a:pt x="64" y="11"/>
                  </a:lnTo>
                  <a:lnTo>
                    <a:pt x="53" y="3"/>
                  </a:lnTo>
                  <a:lnTo>
                    <a:pt x="39" y="0"/>
                  </a:lnTo>
                  <a:lnTo>
                    <a:pt x="22" y="3"/>
                  </a:lnTo>
                  <a:lnTo>
                    <a:pt x="11" y="11"/>
                  </a:lnTo>
                  <a:lnTo>
                    <a:pt x="3" y="22"/>
                  </a:lnTo>
                  <a:lnTo>
                    <a:pt x="0" y="39"/>
                  </a:lnTo>
                  <a:lnTo>
                    <a:pt x="3" y="53"/>
                  </a:lnTo>
                  <a:lnTo>
                    <a:pt x="11" y="64"/>
                  </a:lnTo>
                  <a:lnTo>
                    <a:pt x="22" y="73"/>
                  </a:lnTo>
                  <a:lnTo>
                    <a:pt x="39" y="7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2" name="Freeform 24"/>
            <p:cNvSpPr>
              <a:spLocks/>
            </p:cNvSpPr>
            <p:nvPr/>
          </p:nvSpPr>
          <p:spPr bwMode="auto">
            <a:xfrm>
              <a:off x="1715" y="2292"/>
              <a:ext cx="330" cy="555"/>
            </a:xfrm>
            <a:custGeom>
              <a:avLst/>
              <a:gdLst/>
              <a:ahLst/>
              <a:cxnLst>
                <a:cxn ang="0">
                  <a:pos x="330" y="165"/>
                </a:cxn>
                <a:cxn ang="0">
                  <a:pos x="327" y="131"/>
                </a:cxn>
                <a:cxn ang="0">
                  <a:pos x="316" y="101"/>
                </a:cxn>
                <a:cxn ang="0">
                  <a:pos x="302" y="73"/>
                </a:cxn>
                <a:cxn ang="0">
                  <a:pos x="282" y="47"/>
                </a:cxn>
                <a:cxn ang="0">
                  <a:pos x="257" y="28"/>
                </a:cxn>
                <a:cxn ang="0">
                  <a:pos x="229" y="14"/>
                </a:cxn>
                <a:cxn ang="0">
                  <a:pos x="198" y="3"/>
                </a:cxn>
                <a:cxn ang="0">
                  <a:pos x="165" y="0"/>
                </a:cxn>
                <a:cxn ang="0">
                  <a:pos x="131" y="3"/>
                </a:cxn>
                <a:cxn ang="0">
                  <a:pos x="100" y="14"/>
                </a:cxn>
                <a:cxn ang="0">
                  <a:pos x="72" y="28"/>
                </a:cxn>
                <a:cxn ang="0">
                  <a:pos x="50" y="47"/>
                </a:cxn>
                <a:cxn ang="0">
                  <a:pos x="28" y="73"/>
                </a:cxn>
                <a:cxn ang="0">
                  <a:pos x="14" y="101"/>
                </a:cxn>
                <a:cxn ang="0">
                  <a:pos x="2" y="131"/>
                </a:cxn>
                <a:cxn ang="0">
                  <a:pos x="0" y="165"/>
                </a:cxn>
                <a:cxn ang="0">
                  <a:pos x="2" y="193"/>
                </a:cxn>
                <a:cxn ang="0">
                  <a:pos x="11" y="221"/>
                </a:cxn>
                <a:cxn ang="0">
                  <a:pos x="22" y="246"/>
                </a:cxn>
                <a:cxn ang="0">
                  <a:pos x="36" y="269"/>
                </a:cxn>
                <a:cxn ang="0">
                  <a:pos x="56" y="288"/>
                </a:cxn>
                <a:cxn ang="0">
                  <a:pos x="75" y="302"/>
                </a:cxn>
                <a:cxn ang="0">
                  <a:pos x="100" y="316"/>
                </a:cxn>
                <a:cxn ang="0">
                  <a:pos x="126" y="325"/>
                </a:cxn>
                <a:cxn ang="0">
                  <a:pos x="126" y="555"/>
                </a:cxn>
                <a:cxn ang="0">
                  <a:pos x="204" y="555"/>
                </a:cxn>
                <a:cxn ang="0">
                  <a:pos x="204" y="325"/>
                </a:cxn>
                <a:cxn ang="0">
                  <a:pos x="229" y="316"/>
                </a:cxn>
                <a:cxn ang="0">
                  <a:pos x="254" y="302"/>
                </a:cxn>
                <a:cxn ang="0">
                  <a:pos x="277" y="288"/>
                </a:cxn>
                <a:cxn ang="0">
                  <a:pos x="294" y="269"/>
                </a:cxn>
                <a:cxn ang="0">
                  <a:pos x="310" y="246"/>
                </a:cxn>
                <a:cxn ang="0">
                  <a:pos x="322" y="221"/>
                </a:cxn>
                <a:cxn ang="0">
                  <a:pos x="327" y="193"/>
                </a:cxn>
                <a:cxn ang="0">
                  <a:pos x="330" y="165"/>
                </a:cxn>
              </a:cxnLst>
              <a:rect l="0" t="0" r="r" b="b"/>
              <a:pathLst>
                <a:path w="330" h="555">
                  <a:moveTo>
                    <a:pt x="330" y="165"/>
                  </a:moveTo>
                  <a:lnTo>
                    <a:pt x="327" y="131"/>
                  </a:lnTo>
                  <a:lnTo>
                    <a:pt x="316" y="101"/>
                  </a:lnTo>
                  <a:lnTo>
                    <a:pt x="302" y="73"/>
                  </a:lnTo>
                  <a:lnTo>
                    <a:pt x="282" y="47"/>
                  </a:lnTo>
                  <a:lnTo>
                    <a:pt x="257" y="28"/>
                  </a:lnTo>
                  <a:lnTo>
                    <a:pt x="229" y="14"/>
                  </a:lnTo>
                  <a:lnTo>
                    <a:pt x="198" y="3"/>
                  </a:lnTo>
                  <a:lnTo>
                    <a:pt x="165" y="0"/>
                  </a:lnTo>
                  <a:lnTo>
                    <a:pt x="131" y="3"/>
                  </a:lnTo>
                  <a:lnTo>
                    <a:pt x="100" y="14"/>
                  </a:lnTo>
                  <a:lnTo>
                    <a:pt x="72" y="28"/>
                  </a:lnTo>
                  <a:lnTo>
                    <a:pt x="50" y="47"/>
                  </a:lnTo>
                  <a:lnTo>
                    <a:pt x="28" y="73"/>
                  </a:lnTo>
                  <a:lnTo>
                    <a:pt x="14" y="101"/>
                  </a:lnTo>
                  <a:lnTo>
                    <a:pt x="2" y="131"/>
                  </a:lnTo>
                  <a:lnTo>
                    <a:pt x="0" y="165"/>
                  </a:lnTo>
                  <a:lnTo>
                    <a:pt x="2" y="193"/>
                  </a:lnTo>
                  <a:lnTo>
                    <a:pt x="11" y="221"/>
                  </a:lnTo>
                  <a:lnTo>
                    <a:pt x="22" y="246"/>
                  </a:lnTo>
                  <a:lnTo>
                    <a:pt x="36" y="269"/>
                  </a:lnTo>
                  <a:lnTo>
                    <a:pt x="56" y="288"/>
                  </a:lnTo>
                  <a:lnTo>
                    <a:pt x="75" y="302"/>
                  </a:lnTo>
                  <a:lnTo>
                    <a:pt x="100" y="316"/>
                  </a:lnTo>
                  <a:lnTo>
                    <a:pt x="126" y="325"/>
                  </a:lnTo>
                  <a:lnTo>
                    <a:pt x="126" y="555"/>
                  </a:lnTo>
                  <a:lnTo>
                    <a:pt x="204" y="555"/>
                  </a:lnTo>
                  <a:lnTo>
                    <a:pt x="204" y="325"/>
                  </a:lnTo>
                  <a:lnTo>
                    <a:pt x="229" y="316"/>
                  </a:lnTo>
                  <a:lnTo>
                    <a:pt x="254" y="302"/>
                  </a:lnTo>
                  <a:lnTo>
                    <a:pt x="277" y="288"/>
                  </a:lnTo>
                  <a:lnTo>
                    <a:pt x="294" y="269"/>
                  </a:lnTo>
                  <a:lnTo>
                    <a:pt x="310" y="246"/>
                  </a:lnTo>
                  <a:lnTo>
                    <a:pt x="322" y="221"/>
                  </a:lnTo>
                  <a:lnTo>
                    <a:pt x="327" y="193"/>
                  </a:lnTo>
                  <a:lnTo>
                    <a:pt x="330" y="16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3" name="Freeform 25"/>
            <p:cNvSpPr>
              <a:spLocks/>
            </p:cNvSpPr>
            <p:nvPr/>
          </p:nvSpPr>
          <p:spPr bwMode="auto">
            <a:xfrm>
              <a:off x="3758" y="2292"/>
              <a:ext cx="331" cy="555"/>
            </a:xfrm>
            <a:custGeom>
              <a:avLst/>
              <a:gdLst/>
              <a:ahLst/>
              <a:cxnLst>
                <a:cxn ang="0">
                  <a:pos x="331" y="165"/>
                </a:cxn>
                <a:cxn ang="0">
                  <a:pos x="328" y="131"/>
                </a:cxn>
                <a:cxn ang="0">
                  <a:pos x="317" y="101"/>
                </a:cxn>
                <a:cxn ang="0">
                  <a:pos x="303" y="73"/>
                </a:cxn>
                <a:cxn ang="0">
                  <a:pos x="283" y="47"/>
                </a:cxn>
                <a:cxn ang="0">
                  <a:pos x="258" y="28"/>
                </a:cxn>
                <a:cxn ang="0">
                  <a:pos x="230" y="14"/>
                </a:cxn>
                <a:cxn ang="0">
                  <a:pos x="199" y="3"/>
                </a:cxn>
                <a:cxn ang="0">
                  <a:pos x="166" y="0"/>
                </a:cxn>
                <a:cxn ang="0">
                  <a:pos x="132" y="3"/>
                </a:cxn>
                <a:cxn ang="0">
                  <a:pos x="101" y="14"/>
                </a:cxn>
                <a:cxn ang="0">
                  <a:pos x="73" y="28"/>
                </a:cxn>
                <a:cxn ang="0">
                  <a:pos x="48" y="47"/>
                </a:cxn>
                <a:cxn ang="0">
                  <a:pos x="28" y="73"/>
                </a:cxn>
                <a:cxn ang="0">
                  <a:pos x="14" y="101"/>
                </a:cxn>
                <a:cxn ang="0">
                  <a:pos x="3" y="131"/>
                </a:cxn>
                <a:cxn ang="0">
                  <a:pos x="0" y="165"/>
                </a:cxn>
                <a:cxn ang="0">
                  <a:pos x="3" y="193"/>
                </a:cxn>
                <a:cxn ang="0">
                  <a:pos x="9" y="221"/>
                </a:cxn>
                <a:cxn ang="0">
                  <a:pos x="20" y="246"/>
                </a:cxn>
                <a:cxn ang="0">
                  <a:pos x="37" y="269"/>
                </a:cxn>
                <a:cxn ang="0">
                  <a:pos x="54" y="288"/>
                </a:cxn>
                <a:cxn ang="0">
                  <a:pos x="76" y="302"/>
                </a:cxn>
                <a:cxn ang="0">
                  <a:pos x="101" y="316"/>
                </a:cxn>
                <a:cxn ang="0">
                  <a:pos x="126" y="325"/>
                </a:cxn>
                <a:cxn ang="0">
                  <a:pos x="126" y="555"/>
                </a:cxn>
                <a:cxn ang="0">
                  <a:pos x="202" y="555"/>
                </a:cxn>
                <a:cxn ang="0">
                  <a:pos x="202" y="325"/>
                </a:cxn>
                <a:cxn ang="0">
                  <a:pos x="227" y="316"/>
                </a:cxn>
                <a:cxn ang="0">
                  <a:pos x="252" y="302"/>
                </a:cxn>
                <a:cxn ang="0">
                  <a:pos x="275" y="288"/>
                </a:cxn>
                <a:cxn ang="0">
                  <a:pos x="294" y="269"/>
                </a:cxn>
                <a:cxn ang="0">
                  <a:pos x="308" y="246"/>
                </a:cxn>
                <a:cxn ang="0">
                  <a:pos x="320" y="221"/>
                </a:cxn>
                <a:cxn ang="0">
                  <a:pos x="328" y="193"/>
                </a:cxn>
                <a:cxn ang="0">
                  <a:pos x="331" y="165"/>
                </a:cxn>
              </a:cxnLst>
              <a:rect l="0" t="0" r="r" b="b"/>
              <a:pathLst>
                <a:path w="331" h="555">
                  <a:moveTo>
                    <a:pt x="331" y="165"/>
                  </a:moveTo>
                  <a:lnTo>
                    <a:pt x="328" y="131"/>
                  </a:lnTo>
                  <a:lnTo>
                    <a:pt x="317" y="101"/>
                  </a:lnTo>
                  <a:lnTo>
                    <a:pt x="303" y="73"/>
                  </a:lnTo>
                  <a:lnTo>
                    <a:pt x="283" y="47"/>
                  </a:lnTo>
                  <a:lnTo>
                    <a:pt x="258" y="28"/>
                  </a:lnTo>
                  <a:lnTo>
                    <a:pt x="230" y="14"/>
                  </a:lnTo>
                  <a:lnTo>
                    <a:pt x="199" y="3"/>
                  </a:lnTo>
                  <a:lnTo>
                    <a:pt x="166" y="0"/>
                  </a:lnTo>
                  <a:lnTo>
                    <a:pt x="132" y="3"/>
                  </a:lnTo>
                  <a:lnTo>
                    <a:pt x="101" y="14"/>
                  </a:lnTo>
                  <a:lnTo>
                    <a:pt x="73" y="28"/>
                  </a:lnTo>
                  <a:lnTo>
                    <a:pt x="48" y="47"/>
                  </a:lnTo>
                  <a:lnTo>
                    <a:pt x="28" y="73"/>
                  </a:lnTo>
                  <a:lnTo>
                    <a:pt x="14" y="101"/>
                  </a:lnTo>
                  <a:lnTo>
                    <a:pt x="3" y="131"/>
                  </a:lnTo>
                  <a:lnTo>
                    <a:pt x="0" y="165"/>
                  </a:lnTo>
                  <a:lnTo>
                    <a:pt x="3" y="193"/>
                  </a:lnTo>
                  <a:lnTo>
                    <a:pt x="9" y="221"/>
                  </a:lnTo>
                  <a:lnTo>
                    <a:pt x="20" y="246"/>
                  </a:lnTo>
                  <a:lnTo>
                    <a:pt x="37" y="269"/>
                  </a:lnTo>
                  <a:lnTo>
                    <a:pt x="54" y="288"/>
                  </a:lnTo>
                  <a:lnTo>
                    <a:pt x="76" y="302"/>
                  </a:lnTo>
                  <a:lnTo>
                    <a:pt x="101" y="316"/>
                  </a:lnTo>
                  <a:lnTo>
                    <a:pt x="126" y="325"/>
                  </a:lnTo>
                  <a:lnTo>
                    <a:pt x="126" y="555"/>
                  </a:lnTo>
                  <a:lnTo>
                    <a:pt x="202" y="555"/>
                  </a:lnTo>
                  <a:lnTo>
                    <a:pt x="202" y="325"/>
                  </a:lnTo>
                  <a:lnTo>
                    <a:pt x="227" y="316"/>
                  </a:lnTo>
                  <a:lnTo>
                    <a:pt x="252" y="302"/>
                  </a:lnTo>
                  <a:lnTo>
                    <a:pt x="275" y="288"/>
                  </a:lnTo>
                  <a:lnTo>
                    <a:pt x="294" y="269"/>
                  </a:lnTo>
                  <a:lnTo>
                    <a:pt x="308" y="246"/>
                  </a:lnTo>
                  <a:lnTo>
                    <a:pt x="320" y="221"/>
                  </a:lnTo>
                  <a:lnTo>
                    <a:pt x="328" y="193"/>
                  </a:lnTo>
                  <a:lnTo>
                    <a:pt x="331" y="16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4" name="Freeform 27"/>
            <p:cNvSpPr>
              <a:spLocks/>
            </p:cNvSpPr>
            <p:nvPr/>
          </p:nvSpPr>
          <p:spPr bwMode="auto">
            <a:xfrm>
              <a:off x="1757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5" name="Freeform 28"/>
            <p:cNvSpPr>
              <a:spLocks/>
            </p:cNvSpPr>
            <p:nvPr/>
          </p:nvSpPr>
          <p:spPr bwMode="auto">
            <a:xfrm>
              <a:off x="1902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6" name="Freeform 29"/>
            <p:cNvSpPr>
              <a:spLocks/>
            </p:cNvSpPr>
            <p:nvPr/>
          </p:nvSpPr>
          <p:spPr bwMode="auto">
            <a:xfrm>
              <a:off x="2079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7" name="Freeform 30"/>
            <p:cNvSpPr>
              <a:spLocks/>
            </p:cNvSpPr>
            <p:nvPr/>
          </p:nvSpPr>
          <p:spPr bwMode="auto">
            <a:xfrm>
              <a:off x="2224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39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39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8" name="Freeform 31"/>
            <p:cNvSpPr>
              <a:spLocks/>
            </p:cNvSpPr>
            <p:nvPr/>
          </p:nvSpPr>
          <p:spPr bwMode="auto">
            <a:xfrm>
              <a:off x="2395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20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20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9" name="Freeform 32"/>
            <p:cNvSpPr>
              <a:spLocks/>
            </p:cNvSpPr>
            <p:nvPr/>
          </p:nvSpPr>
          <p:spPr bwMode="auto">
            <a:xfrm>
              <a:off x="2543" y="3071"/>
              <a:ext cx="56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40" y="56"/>
                </a:cxn>
                <a:cxn ang="0">
                  <a:pos x="48" y="50"/>
                </a:cxn>
                <a:cxn ang="0">
                  <a:pos x="54" y="42"/>
                </a:cxn>
                <a:cxn ang="0">
                  <a:pos x="56" y="31"/>
                </a:cxn>
                <a:cxn ang="0">
                  <a:pos x="54" y="19"/>
                </a:cxn>
                <a:cxn ang="0">
                  <a:pos x="48" y="8"/>
                </a:cxn>
                <a:cxn ang="0">
                  <a:pos x="40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6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40" y="56"/>
                  </a:lnTo>
                  <a:lnTo>
                    <a:pt x="48" y="50"/>
                  </a:lnTo>
                  <a:lnTo>
                    <a:pt x="54" y="42"/>
                  </a:lnTo>
                  <a:lnTo>
                    <a:pt x="56" y="31"/>
                  </a:lnTo>
                  <a:lnTo>
                    <a:pt x="54" y="19"/>
                  </a:lnTo>
                  <a:lnTo>
                    <a:pt x="48" y="8"/>
                  </a:lnTo>
                  <a:lnTo>
                    <a:pt x="40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0" name="Freeform 33"/>
            <p:cNvSpPr>
              <a:spLocks/>
            </p:cNvSpPr>
            <p:nvPr/>
          </p:nvSpPr>
          <p:spPr bwMode="auto">
            <a:xfrm>
              <a:off x="2717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1" name="Freeform 34"/>
            <p:cNvSpPr>
              <a:spLocks/>
            </p:cNvSpPr>
            <p:nvPr/>
          </p:nvSpPr>
          <p:spPr bwMode="auto">
            <a:xfrm>
              <a:off x="2863" y="3071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1" y="56"/>
                </a:cxn>
                <a:cxn ang="0">
                  <a:pos x="50" y="50"/>
                </a:cxn>
                <a:cxn ang="0">
                  <a:pos x="55" y="42"/>
                </a:cxn>
                <a:cxn ang="0">
                  <a:pos x="58" y="31"/>
                </a:cxn>
                <a:cxn ang="0">
                  <a:pos x="55" y="19"/>
                </a:cxn>
                <a:cxn ang="0">
                  <a:pos x="50" y="8"/>
                </a:cxn>
                <a:cxn ang="0">
                  <a:pos x="41" y="2"/>
                </a:cxn>
                <a:cxn ang="0">
                  <a:pos x="30" y="0"/>
                </a:cxn>
                <a:cxn ang="0">
                  <a:pos x="19" y="2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1" y="56"/>
                  </a:lnTo>
                  <a:lnTo>
                    <a:pt x="50" y="50"/>
                  </a:lnTo>
                  <a:lnTo>
                    <a:pt x="55" y="42"/>
                  </a:lnTo>
                  <a:lnTo>
                    <a:pt x="58" y="31"/>
                  </a:lnTo>
                  <a:lnTo>
                    <a:pt x="55" y="19"/>
                  </a:lnTo>
                  <a:lnTo>
                    <a:pt x="50" y="8"/>
                  </a:lnTo>
                  <a:lnTo>
                    <a:pt x="41" y="2"/>
                  </a:lnTo>
                  <a:lnTo>
                    <a:pt x="30" y="0"/>
                  </a:lnTo>
                  <a:lnTo>
                    <a:pt x="19" y="2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2" name="Freeform 35"/>
            <p:cNvSpPr>
              <a:spLocks/>
            </p:cNvSpPr>
            <p:nvPr/>
          </p:nvSpPr>
          <p:spPr bwMode="auto">
            <a:xfrm>
              <a:off x="3028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3" name="Freeform 36"/>
            <p:cNvSpPr>
              <a:spLocks/>
            </p:cNvSpPr>
            <p:nvPr/>
          </p:nvSpPr>
          <p:spPr bwMode="auto">
            <a:xfrm>
              <a:off x="3173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4" name="Freeform 37"/>
            <p:cNvSpPr>
              <a:spLocks/>
            </p:cNvSpPr>
            <p:nvPr/>
          </p:nvSpPr>
          <p:spPr bwMode="auto">
            <a:xfrm>
              <a:off x="3350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5" name="Freeform 38"/>
            <p:cNvSpPr>
              <a:spLocks/>
            </p:cNvSpPr>
            <p:nvPr/>
          </p:nvSpPr>
          <p:spPr bwMode="auto">
            <a:xfrm>
              <a:off x="3495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39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39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6" name="Freeform 39"/>
            <p:cNvSpPr>
              <a:spLocks/>
            </p:cNvSpPr>
            <p:nvPr/>
          </p:nvSpPr>
          <p:spPr bwMode="auto">
            <a:xfrm>
              <a:off x="3669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7" name="Freeform 40"/>
            <p:cNvSpPr>
              <a:spLocks/>
            </p:cNvSpPr>
            <p:nvPr/>
          </p:nvSpPr>
          <p:spPr bwMode="auto">
            <a:xfrm>
              <a:off x="3814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8" name="Freeform 41"/>
            <p:cNvSpPr>
              <a:spLocks/>
            </p:cNvSpPr>
            <p:nvPr/>
          </p:nvSpPr>
          <p:spPr bwMode="auto">
            <a:xfrm>
              <a:off x="3991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9" name="Freeform 42"/>
            <p:cNvSpPr>
              <a:spLocks/>
            </p:cNvSpPr>
            <p:nvPr/>
          </p:nvSpPr>
          <p:spPr bwMode="auto">
            <a:xfrm>
              <a:off x="1757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0" name="Freeform 43"/>
            <p:cNvSpPr>
              <a:spLocks/>
            </p:cNvSpPr>
            <p:nvPr/>
          </p:nvSpPr>
          <p:spPr bwMode="auto">
            <a:xfrm>
              <a:off x="2079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1" name="Freeform 44"/>
            <p:cNvSpPr>
              <a:spLocks/>
            </p:cNvSpPr>
            <p:nvPr/>
          </p:nvSpPr>
          <p:spPr bwMode="auto">
            <a:xfrm>
              <a:off x="2395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20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20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2" name="Freeform 45"/>
            <p:cNvSpPr>
              <a:spLocks/>
            </p:cNvSpPr>
            <p:nvPr/>
          </p:nvSpPr>
          <p:spPr bwMode="auto">
            <a:xfrm>
              <a:off x="2717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3" name="Freeform 46"/>
            <p:cNvSpPr>
              <a:spLocks/>
            </p:cNvSpPr>
            <p:nvPr/>
          </p:nvSpPr>
          <p:spPr bwMode="auto">
            <a:xfrm>
              <a:off x="3028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4" name="Freeform 47"/>
            <p:cNvSpPr>
              <a:spLocks/>
            </p:cNvSpPr>
            <p:nvPr/>
          </p:nvSpPr>
          <p:spPr bwMode="auto">
            <a:xfrm>
              <a:off x="3350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5" name="Freeform 48"/>
            <p:cNvSpPr>
              <a:spLocks/>
            </p:cNvSpPr>
            <p:nvPr/>
          </p:nvSpPr>
          <p:spPr bwMode="auto">
            <a:xfrm>
              <a:off x="3669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6" name="Freeform 49"/>
            <p:cNvSpPr>
              <a:spLocks/>
            </p:cNvSpPr>
            <p:nvPr/>
          </p:nvSpPr>
          <p:spPr bwMode="auto">
            <a:xfrm>
              <a:off x="3991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7" name="Freeform 50"/>
            <p:cNvSpPr>
              <a:spLocks/>
            </p:cNvSpPr>
            <p:nvPr/>
          </p:nvSpPr>
          <p:spPr bwMode="auto">
            <a:xfrm>
              <a:off x="3112" y="1305"/>
              <a:ext cx="316" cy="536"/>
            </a:xfrm>
            <a:custGeom>
              <a:avLst/>
              <a:gdLst/>
              <a:ahLst/>
              <a:cxnLst>
                <a:cxn ang="0">
                  <a:pos x="316" y="536"/>
                </a:cxn>
                <a:cxn ang="0">
                  <a:pos x="316" y="141"/>
                </a:cxn>
                <a:cxn ang="0">
                  <a:pos x="165" y="0"/>
                </a:cxn>
                <a:cxn ang="0">
                  <a:pos x="0" y="141"/>
                </a:cxn>
                <a:cxn ang="0">
                  <a:pos x="0" y="536"/>
                </a:cxn>
                <a:cxn ang="0">
                  <a:pos x="316" y="536"/>
                </a:cxn>
              </a:cxnLst>
              <a:rect l="0" t="0" r="r" b="b"/>
              <a:pathLst>
                <a:path w="316" h="536">
                  <a:moveTo>
                    <a:pt x="316" y="536"/>
                  </a:moveTo>
                  <a:lnTo>
                    <a:pt x="316" y="141"/>
                  </a:lnTo>
                  <a:lnTo>
                    <a:pt x="165" y="0"/>
                  </a:lnTo>
                  <a:lnTo>
                    <a:pt x="0" y="141"/>
                  </a:lnTo>
                  <a:lnTo>
                    <a:pt x="0" y="536"/>
                  </a:lnTo>
                  <a:lnTo>
                    <a:pt x="316" y="536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8" name="Rectangle 51"/>
            <p:cNvSpPr>
              <a:spLocks noChangeArrowheads="1"/>
            </p:cNvSpPr>
            <p:nvPr/>
          </p:nvSpPr>
          <p:spPr bwMode="auto">
            <a:xfrm>
              <a:off x="3291" y="1482"/>
              <a:ext cx="84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9" name="Rectangle 52"/>
            <p:cNvSpPr>
              <a:spLocks noChangeArrowheads="1"/>
            </p:cNvSpPr>
            <p:nvPr/>
          </p:nvSpPr>
          <p:spPr bwMode="auto">
            <a:xfrm>
              <a:off x="3291" y="1647"/>
              <a:ext cx="84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0" name="Rectangle 53"/>
            <p:cNvSpPr>
              <a:spLocks noChangeArrowheads="1"/>
            </p:cNvSpPr>
            <p:nvPr/>
          </p:nvSpPr>
          <p:spPr bwMode="auto">
            <a:xfrm>
              <a:off x="3168" y="1482"/>
              <a:ext cx="89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1" name="Rectangle 54"/>
            <p:cNvSpPr>
              <a:spLocks noChangeArrowheads="1"/>
            </p:cNvSpPr>
            <p:nvPr/>
          </p:nvSpPr>
          <p:spPr bwMode="auto">
            <a:xfrm>
              <a:off x="3168" y="1647"/>
              <a:ext cx="89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2" name="Freeform 55"/>
            <p:cNvSpPr>
              <a:spLocks/>
            </p:cNvSpPr>
            <p:nvPr/>
          </p:nvSpPr>
          <p:spPr bwMode="auto">
            <a:xfrm>
              <a:off x="2378" y="1314"/>
              <a:ext cx="314" cy="527"/>
            </a:xfrm>
            <a:custGeom>
              <a:avLst/>
              <a:gdLst/>
              <a:ahLst/>
              <a:cxnLst>
                <a:cxn ang="0">
                  <a:pos x="314" y="527"/>
                </a:cxn>
                <a:cxn ang="0">
                  <a:pos x="314" y="132"/>
                </a:cxn>
                <a:cxn ang="0">
                  <a:pos x="165" y="0"/>
                </a:cxn>
                <a:cxn ang="0">
                  <a:pos x="0" y="132"/>
                </a:cxn>
                <a:cxn ang="0">
                  <a:pos x="0" y="527"/>
                </a:cxn>
                <a:cxn ang="0">
                  <a:pos x="314" y="527"/>
                </a:cxn>
              </a:cxnLst>
              <a:rect l="0" t="0" r="r" b="b"/>
              <a:pathLst>
                <a:path w="314" h="527">
                  <a:moveTo>
                    <a:pt x="314" y="527"/>
                  </a:moveTo>
                  <a:lnTo>
                    <a:pt x="314" y="132"/>
                  </a:lnTo>
                  <a:lnTo>
                    <a:pt x="165" y="0"/>
                  </a:lnTo>
                  <a:lnTo>
                    <a:pt x="0" y="132"/>
                  </a:lnTo>
                  <a:lnTo>
                    <a:pt x="0" y="527"/>
                  </a:lnTo>
                  <a:lnTo>
                    <a:pt x="314" y="52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3" name="Rectangle 56"/>
            <p:cNvSpPr>
              <a:spLocks noChangeArrowheads="1"/>
            </p:cNvSpPr>
            <p:nvPr/>
          </p:nvSpPr>
          <p:spPr bwMode="auto">
            <a:xfrm>
              <a:off x="2557" y="1482"/>
              <a:ext cx="84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4" name="Rectangle 57"/>
            <p:cNvSpPr>
              <a:spLocks noChangeArrowheads="1"/>
            </p:cNvSpPr>
            <p:nvPr/>
          </p:nvSpPr>
          <p:spPr bwMode="auto">
            <a:xfrm>
              <a:off x="2557" y="1647"/>
              <a:ext cx="84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5" name="Rectangle 58"/>
            <p:cNvSpPr>
              <a:spLocks noChangeArrowheads="1"/>
            </p:cNvSpPr>
            <p:nvPr/>
          </p:nvSpPr>
          <p:spPr bwMode="auto">
            <a:xfrm>
              <a:off x="2434" y="1482"/>
              <a:ext cx="90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6" name="Rectangle 59"/>
            <p:cNvSpPr>
              <a:spLocks noChangeArrowheads="1"/>
            </p:cNvSpPr>
            <p:nvPr/>
          </p:nvSpPr>
          <p:spPr bwMode="auto">
            <a:xfrm>
              <a:off x="2434" y="1647"/>
              <a:ext cx="90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sp>
        <p:nvSpPr>
          <p:cNvPr id="57" name="TextovéPole 56"/>
          <p:cNvSpPr txBox="1"/>
          <p:nvPr/>
        </p:nvSpPr>
        <p:spPr>
          <a:xfrm>
            <a:off x="285720" y="5929330"/>
            <a:ext cx="85725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i="1" dirty="0" smtClean="0">
                <a:solidFill>
                  <a:srgbClr val="FF0066"/>
                </a:solidFill>
              </a:rPr>
              <a:t>rovnoběžky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6"/>
          <p:cNvGrpSpPr>
            <a:grpSpLocks noChangeAspect="1"/>
          </p:cNvGrpSpPr>
          <p:nvPr/>
        </p:nvGrpSpPr>
        <p:grpSpPr bwMode="auto">
          <a:xfrm>
            <a:off x="2428860" y="1555424"/>
            <a:ext cx="4572032" cy="4580124"/>
            <a:chOff x="1485" y="675"/>
            <a:chExt cx="2825" cy="2830"/>
          </a:xfrm>
        </p:grpSpPr>
        <p:sp>
          <p:nvSpPr>
            <p:cNvPr id="4" name="AutoShape 5"/>
            <p:cNvSpPr>
              <a:spLocks noChangeAspect="1" noChangeArrowheads="1" noTextEdit="1"/>
            </p:cNvSpPr>
            <p:nvPr/>
          </p:nvSpPr>
          <p:spPr bwMode="auto">
            <a:xfrm>
              <a:off x="1485" y="675"/>
              <a:ext cx="2825" cy="28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" name="Freeform 7"/>
            <p:cNvSpPr>
              <a:spLocks/>
            </p:cNvSpPr>
            <p:nvPr/>
          </p:nvSpPr>
          <p:spPr bwMode="auto">
            <a:xfrm>
              <a:off x="1614" y="795"/>
              <a:ext cx="2623" cy="2637"/>
            </a:xfrm>
            <a:custGeom>
              <a:avLst/>
              <a:gdLst/>
              <a:ahLst/>
              <a:cxnLst>
                <a:cxn ang="0">
                  <a:pos x="2357" y="2637"/>
                </a:cxn>
                <a:cxn ang="0">
                  <a:pos x="2410" y="2632"/>
                </a:cxn>
                <a:cxn ang="0">
                  <a:pos x="2461" y="2615"/>
                </a:cxn>
                <a:cxn ang="0">
                  <a:pos x="2506" y="2592"/>
                </a:cxn>
                <a:cxn ang="0">
                  <a:pos x="2545" y="2559"/>
                </a:cxn>
                <a:cxn ang="0">
                  <a:pos x="2578" y="2519"/>
                </a:cxn>
                <a:cxn ang="0">
                  <a:pos x="2601" y="2475"/>
                </a:cxn>
                <a:cxn ang="0">
                  <a:pos x="2618" y="2424"/>
                </a:cxn>
                <a:cxn ang="0">
                  <a:pos x="2623" y="2371"/>
                </a:cxn>
                <a:cxn ang="0">
                  <a:pos x="2623" y="267"/>
                </a:cxn>
                <a:cxn ang="0">
                  <a:pos x="2618" y="213"/>
                </a:cxn>
                <a:cxn ang="0">
                  <a:pos x="2601" y="163"/>
                </a:cxn>
                <a:cxn ang="0">
                  <a:pos x="2578" y="118"/>
                </a:cxn>
                <a:cxn ang="0">
                  <a:pos x="2545" y="79"/>
                </a:cxn>
                <a:cxn ang="0">
                  <a:pos x="2506" y="45"/>
                </a:cxn>
                <a:cxn ang="0">
                  <a:pos x="2461" y="23"/>
                </a:cxn>
                <a:cxn ang="0">
                  <a:pos x="2410" y="6"/>
                </a:cxn>
                <a:cxn ang="0">
                  <a:pos x="2357" y="0"/>
                </a:cxn>
                <a:cxn ang="0">
                  <a:pos x="266" y="0"/>
                </a:cxn>
                <a:cxn ang="0">
                  <a:pos x="213" y="6"/>
                </a:cxn>
                <a:cxn ang="0">
                  <a:pos x="162" y="23"/>
                </a:cxn>
                <a:cxn ang="0">
                  <a:pos x="117" y="45"/>
                </a:cxn>
                <a:cxn ang="0">
                  <a:pos x="78" y="79"/>
                </a:cxn>
                <a:cxn ang="0">
                  <a:pos x="45" y="118"/>
                </a:cxn>
                <a:cxn ang="0">
                  <a:pos x="22" y="163"/>
                </a:cxn>
                <a:cxn ang="0">
                  <a:pos x="5" y="213"/>
                </a:cxn>
                <a:cxn ang="0">
                  <a:pos x="0" y="267"/>
                </a:cxn>
                <a:cxn ang="0">
                  <a:pos x="0" y="2371"/>
                </a:cxn>
                <a:cxn ang="0">
                  <a:pos x="5" y="2424"/>
                </a:cxn>
                <a:cxn ang="0">
                  <a:pos x="22" y="2475"/>
                </a:cxn>
                <a:cxn ang="0">
                  <a:pos x="45" y="2519"/>
                </a:cxn>
                <a:cxn ang="0">
                  <a:pos x="78" y="2559"/>
                </a:cxn>
                <a:cxn ang="0">
                  <a:pos x="117" y="2592"/>
                </a:cxn>
                <a:cxn ang="0">
                  <a:pos x="162" y="2615"/>
                </a:cxn>
                <a:cxn ang="0">
                  <a:pos x="213" y="2632"/>
                </a:cxn>
                <a:cxn ang="0">
                  <a:pos x="266" y="2637"/>
                </a:cxn>
                <a:cxn ang="0">
                  <a:pos x="2357" y="2637"/>
                </a:cxn>
              </a:cxnLst>
              <a:rect l="0" t="0" r="r" b="b"/>
              <a:pathLst>
                <a:path w="2623" h="2637">
                  <a:moveTo>
                    <a:pt x="2357" y="2637"/>
                  </a:moveTo>
                  <a:lnTo>
                    <a:pt x="2410" y="2632"/>
                  </a:lnTo>
                  <a:lnTo>
                    <a:pt x="2461" y="2615"/>
                  </a:lnTo>
                  <a:lnTo>
                    <a:pt x="2506" y="2592"/>
                  </a:lnTo>
                  <a:lnTo>
                    <a:pt x="2545" y="2559"/>
                  </a:lnTo>
                  <a:lnTo>
                    <a:pt x="2578" y="2519"/>
                  </a:lnTo>
                  <a:lnTo>
                    <a:pt x="2601" y="2475"/>
                  </a:lnTo>
                  <a:lnTo>
                    <a:pt x="2618" y="2424"/>
                  </a:lnTo>
                  <a:lnTo>
                    <a:pt x="2623" y="2371"/>
                  </a:lnTo>
                  <a:lnTo>
                    <a:pt x="2623" y="267"/>
                  </a:lnTo>
                  <a:lnTo>
                    <a:pt x="2618" y="213"/>
                  </a:lnTo>
                  <a:lnTo>
                    <a:pt x="2601" y="163"/>
                  </a:lnTo>
                  <a:lnTo>
                    <a:pt x="2578" y="118"/>
                  </a:lnTo>
                  <a:lnTo>
                    <a:pt x="2545" y="79"/>
                  </a:lnTo>
                  <a:lnTo>
                    <a:pt x="2506" y="45"/>
                  </a:lnTo>
                  <a:lnTo>
                    <a:pt x="2461" y="23"/>
                  </a:lnTo>
                  <a:lnTo>
                    <a:pt x="2410" y="6"/>
                  </a:lnTo>
                  <a:lnTo>
                    <a:pt x="2357" y="0"/>
                  </a:lnTo>
                  <a:lnTo>
                    <a:pt x="266" y="0"/>
                  </a:lnTo>
                  <a:lnTo>
                    <a:pt x="213" y="6"/>
                  </a:lnTo>
                  <a:lnTo>
                    <a:pt x="162" y="23"/>
                  </a:lnTo>
                  <a:lnTo>
                    <a:pt x="117" y="45"/>
                  </a:lnTo>
                  <a:lnTo>
                    <a:pt x="78" y="79"/>
                  </a:lnTo>
                  <a:lnTo>
                    <a:pt x="45" y="118"/>
                  </a:lnTo>
                  <a:lnTo>
                    <a:pt x="22" y="163"/>
                  </a:lnTo>
                  <a:lnTo>
                    <a:pt x="5" y="213"/>
                  </a:lnTo>
                  <a:lnTo>
                    <a:pt x="0" y="267"/>
                  </a:lnTo>
                  <a:lnTo>
                    <a:pt x="0" y="2371"/>
                  </a:lnTo>
                  <a:lnTo>
                    <a:pt x="5" y="2424"/>
                  </a:lnTo>
                  <a:lnTo>
                    <a:pt x="22" y="2475"/>
                  </a:lnTo>
                  <a:lnTo>
                    <a:pt x="45" y="2519"/>
                  </a:lnTo>
                  <a:lnTo>
                    <a:pt x="78" y="2559"/>
                  </a:lnTo>
                  <a:lnTo>
                    <a:pt x="117" y="2592"/>
                  </a:lnTo>
                  <a:lnTo>
                    <a:pt x="162" y="2615"/>
                  </a:lnTo>
                  <a:lnTo>
                    <a:pt x="213" y="2632"/>
                  </a:lnTo>
                  <a:lnTo>
                    <a:pt x="266" y="2637"/>
                  </a:lnTo>
                  <a:lnTo>
                    <a:pt x="2357" y="263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Freeform 8"/>
            <p:cNvSpPr>
              <a:spLocks/>
            </p:cNvSpPr>
            <p:nvPr/>
          </p:nvSpPr>
          <p:spPr bwMode="auto">
            <a:xfrm>
              <a:off x="1857" y="1073"/>
              <a:ext cx="2103" cy="1754"/>
            </a:xfrm>
            <a:custGeom>
              <a:avLst/>
              <a:gdLst/>
              <a:ahLst/>
              <a:cxnLst>
                <a:cxn ang="0">
                  <a:pos x="1711" y="0"/>
                </a:cxn>
                <a:cxn ang="0">
                  <a:pos x="356" y="0"/>
                </a:cxn>
                <a:cxn ang="0">
                  <a:pos x="0" y="728"/>
                </a:cxn>
                <a:cxn ang="0">
                  <a:pos x="241" y="728"/>
                </a:cxn>
                <a:cxn ang="0">
                  <a:pos x="241" y="1746"/>
                </a:cxn>
                <a:cxn ang="0">
                  <a:pos x="1834" y="1754"/>
                </a:cxn>
                <a:cxn ang="0">
                  <a:pos x="1834" y="728"/>
                </a:cxn>
                <a:cxn ang="0">
                  <a:pos x="2103" y="728"/>
                </a:cxn>
                <a:cxn ang="0">
                  <a:pos x="1711" y="0"/>
                </a:cxn>
              </a:cxnLst>
              <a:rect l="0" t="0" r="r" b="b"/>
              <a:pathLst>
                <a:path w="2103" h="1754">
                  <a:moveTo>
                    <a:pt x="1711" y="0"/>
                  </a:moveTo>
                  <a:lnTo>
                    <a:pt x="356" y="0"/>
                  </a:lnTo>
                  <a:lnTo>
                    <a:pt x="0" y="728"/>
                  </a:lnTo>
                  <a:lnTo>
                    <a:pt x="241" y="728"/>
                  </a:lnTo>
                  <a:lnTo>
                    <a:pt x="241" y="1746"/>
                  </a:lnTo>
                  <a:lnTo>
                    <a:pt x="1834" y="1754"/>
                  </a:lnTo>
                  <a:lnTo>
                    <a:pt x="1834" y="728"/>
                  </a:lnTo>
                  <a:lnTo>
                    <a:pt x="2103" y="728"/>
                  </a:lnTo>
                  <a:lnTo>
                    <a:pt x="171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1619" y="2807"/>
              <a:ext cx="2590" cy="471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1611" y="2933"/>
              <a:ext cx="2663" cy="37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>
              <a:off x="2431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Rectangle 12"/>
            <p:cNvSpPr>
              <a:spLocks noChangeArrowheads="1"/>
            </p:cNvSpPr>
            <p:nvPr/>
          </p:nvSpPr>
          <p:spPr bwMode="auto">
            <a:xfrm>
              <a:off x="2431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Rectangle 13"/>
            <p:cNvSpPr>
              <a:spLocks noChangeArrowheads="1"/>
            </p:cNvSpPr>
            <p:nvPr/>
          </p:nvSpPr>
          <p:spPr bwMode="auto">
            <a:xfrm>
              <a:off x="2294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Rectangle 14"/>
            <p:cNvSpPr>
              <a:spLocks noChangeArrowheads="1"/>
            </p:cNvSpPr>
            <p:nvPr/>
          </p:nvSpPr>
          <p:spPr bwMode="auto">
            <a:xfrm>
              <a:off x="2294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Rectangle 15"/>
            <p:cNvSpPr>
              <a:spLocks noChangeArrowheads="1"/>
            </p:cNvSpPr>
            <p:nvPr/>
          </p:nvSpPr>
          <p:spPr bwMode="auto">
            <a:xfrm>
              <a:off x="3389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4" name="Rectangle 16"/>
            <p:cNvSpPr>
              <a:spLocks noChangeArrowheads="1"/>
            </p:cNvSpPr>
            <p:nvPr/>
          </p:nvSpPr>
          <p:spPr bwMode="auto">
            <a:xfrm>
              <a:off x="3389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5" name="Rectangle 17"/>
            <p:cNvSpPr>
              <a:spLocks noChangeArrowheads="1"/>
            </p:cNvSpPr>
            <p:nvPr/>
          </p:nvSpPr>
          <p:spPr bwMode="auto">
            <a:xfrm>
              <a:off x="3249" y="2219"/>
              <a:ext cx="101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6" name="Rectangle 18"/>
            <p:cNvSpPr>
              <a:spLocks noChangeArrowheads="1"/>
            </p:cNvSpPr>
            <p:nvPr/>
          </p:nvSpPr>
          <p:spPr bwMode="auto">
            <a:xfrm>
              <a:off x="3249" y="2407"/>
              <a:ext cx="101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7" name="Rectangle 19"/>
            <p:cNvSpPr>
              <a:spLocks noChangeArrowheads="1"/>
            </p:cNvSpPr>
            <p:nvPr/>
          </p:nvSpPr>
          <p:spPr bwMode="auto">
            <a:xfrm>
              <a:off x="2322" y="950"/>
              <a:ext cx="191" cy="54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8" name="Rectangle 20"/>
            <p:cNvSpPr>
              <a:spLocks noChangeArrowheads="1"/>
            </p:cNvSpPr>
            <p:nvPr/>
          </p:nvSpPr>
          <p:spPr bwMode="auto">
            <a:xfrm>
              <a:off x="2283" y="910"/>
              <a:ext cx="260" cy="7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9" name="Rectangle 21"/>
            <p:cNvSpPr>
              <a:spLocks noChangeArrowheads="1"/>
            </p:cNvSpPr>
            <p:nvPr/>
          </p:nvSpPr>
          <p:spPr bwMode="auto">
            <a:xfrm>
              <a:off x="2717" y="2264"/>
              <a:ext cx="341" cy="53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0" name="Rectangle 22"/>
            <p:cNvSpPr>
              <a:spLocks noChangeArrowheads="1"/>
            </p:cNvSpPr>
            <p:nvPr/>
          </p:nvSpPr>
          <p:spPr bwMode="auto">
            <a:xfrm>
              <a:off x="2784" y="2331"/>
              <a:ext cx="196" cy="185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1" name="Freeform 23"/>
            <p:cNvSpPr>
              <a:spLocks/>
            </p:cNvSpPr>
            <p:nvPr/>
          </p:nvSpPr>
          <p:spPr bwMode="auto">
            <a:xfrm>
              <a:off x="2927" y="2600"/>
              <a:ext cx="75" cy="76"/>
            </a:xfrm>
            <a:custGeom>
              <a:avLst/>
              <a:gdLst/>
              <a:ahLst/>
              <a:cxnLst>
                <a:cxn ang="0">
                  <a:pos x="39" y="76"/>
                </a:cxn>
                <a:cxn ang="0">
                  <a:pos x="53" y="73"/>
                </a:cxn>
                <a:cxn ang="0">
                  <a:pos x="64" y="64"/>
                </a:cxn>
                <a:cxn ang="0">
                  <a:pos x="73" y="53"/>
                </a:cxn>
                <a:cxn ang="0">
                  <a:pos x="75" y="39"/>
                </a:cxn>
                <a:cxn ang="0">
                  <a:pos x="73" y="22"/>
                </a:cxn>
                <a:cxn ang="0">
                  <a:pos x="64" y="11"/>
                </a:cxn>
                <a:cxn ang="0">
                  <a:pos x="53" y="3"/>
                </a:cxn>
                <a:cxn ang="0">
                  <a:pos x="39" y="0"/>
                </a:cxn>
                <a:cxn ang="0">
                  <a:pos x="22" y="3"/>
                </a:cxn>
                <a:cxn ang="0">
                  <a:pos x="11" y="11"/>
                </a:cxn>
                <a:cxn ang="0">
                  <a:pos x="3" y="22"/>
                </a:cxn>
                <a:cxn ang="0">
                  <a:pos x="0" y="39"/>
                </a:cxn>
                <a:cxn ang="0">
                  <a:pos x="3" y="53"/>
                </a:cxn>
                <a:cxn ang="0">
                  <a:pos x="11" y="64"/>
                </a:cxn>
                <a:cxn ang="0">
                  <a:pos x="22" y="73"/>
                </a:cxn>
                <a:cxn ang="0">
                  <a:pos x="39" y="76"/>
                </a:cxn>
              </a:cxnLst>
              <a:rect l="0" t="0" r="r" b="b"/>
              <a:pathLst>
                <a:path w="75" h="76">
                  <a:moveTo>
                    <a:pt x="39" y="76"/>
                  </a:moveTo>
                  <a:lnTo>
                    <a:pt x="53" y="73"/>
                  </a:lnTo>
                  <a:lnTo>
                    <a:pt x="64" y="64"/>
                  </a:lnTo>
                  <a:lnTo>
                    <a:pt x="73" y="53"/>
                  </a:lnTo>
                  <a:lnTo>
                    <a:pt x="75" y="39"/>
                  </a:lnTo>
                  <a:lnTo>
                    <a:pt x="73" y="22"/>
                  </a:lnTo>
                  <a:lnTo>
                    <a:pt x="64" y="11"/>
                  </a:lnTo>
                  <a:lnTo>
                    <a:pt x="53" y="3"/>
                  </a:lnTo>
                  <a:lnTo>
                    <a:pt x="39" y="0"/>
                  </a:lnTo>
                  <a:lnTo>
                    <a:pt x="22" y="3"/>
                  </a:lnTo>
                  <a:lnTo>
                    <a:pt x="11" y="11"/>
                  </a:lnTo>
                  <a:lnTo>
                    <a:pt x="3" y="22"/>
                  </a:lnTo>
                  <a:lnTo>
                    <a:pt x="0" y="39"/>
                  </a:lnTo>
                  <a:lnTo>
                    <a:pt x="3" y="53"/>
                  </a:lnTo>
                  <a:lnTo>
                    <a:pt x="11" y="64"/>
                  </a:lnTo>
                  <a:lnTo>
                    <a:pt x="22" y="73"/>
                  </a:lnTo>
                  <a:lnTo>
                    <a:pt x="39" y="7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2" name="Freeform 24"/>
            <p:cNvSpPr>
              <a:spLocks/>
            </p:cNvSpPr>
            <p:nvPr/>
          </p:nvSpPr>
          <p:spPr bwMode="auto">
            <a:xfrm>
              <a:off x="1715" y="2292"/>
              <a:ext cx="330" cy="555"/>
            </a:xfrm>
            <a:custGeom>
              <a:avLst/>
              <a:gdLst/>
              <a:ahLst/>
              <a:cxnLst>
                <a:cxn ang="0">
                  <a:pos x="330" y="165"/>
                </a:cxn>
                <a:cxn ang="0">
                  <a:pos x="327" y="131"/>
                </a:cxn>
                <a:cxn ang="0">
                  <a:pos x="316" y="101"/>
                </a:cxn>
                <a:cxn ang="0">
                  <a:pos x="302" y="73"/>
                </a:cxn>
                <a:cxn ang="0">
                  <a:pos x="282" y="47"/>
                </a:cxn>
                <a:cxn ang="0">
                  <a:pos x="257" y="28"/>
                </a:cxn>
                <a:cxn ang="0">
                  <a:pos x="229" y="14"/>
                </a:cxn>
                <a:cxn ang="0">
                  <a:pos x="198" y="3"/>
                </a:cxn>
                <a:cxn ang="0">
                  <a:pos x="165" y="0"/>
                </a:cxn>
                <a:cxn ang="0">
                  <a:pos x="131" y="3"/>
                </a:cxn>
                <a:cxn ang="0">
                  <a:pos x="100" y="14"/>
                </a:cxn>
                <a:cxn ang="0">
                  <a:pos x="72" y="28"/>
                </a:cxn>
                <a:cxn ang="0">
                  <a:pos x="50" y="47"/>
                </a:cxn>
                <a:cxn ang="0">
                  <a:pos x="28" y="73"/>
                </a:cxn>
                <a:cxn ang="0">
                  <a:pos x="14" y="101"/>
                </a:cxn>
                <a:cxn ang="0">
                  <a:pos x="2" y="131"/>
                </a:cxn>
                <a:cxn ang="0">
                  <a:pos x="0" y="165"/>
                </a:cxn>
                <a:cxn ang="0">
                  <a:pos x="2" y="193"/>
                </a:cxn>
                <a:cxn ang="0">
                  <a:pos x="11" y="221"/>
                </a:cxn>
                <a:cxn ang="0">
                  <a:pos x="22" y="246"/>
                </a:cxn>
                <a:cxn ang="0">
                  <a:pos x="36" y="269"/>
                </a:cxn>
                <a:cxn ang="0">
                  <a:pos x="56" y="288"/>
                </a:cxn>
                <a:cxn ang="0">
                  <a:pos x="75" y="302"/>
                </a:cxn>
                <a:cxn ang="0">
                  <a:pos x="100" y="316"/>
                </a:cxn>
                <a:cxn ang="0">
                  <a:pos x="126" y="325"/>
                </a:cxn>
                <a:cxn ang="0">
                  <a:pos x="126" y="555"/>
                </a:cxn>
                <a:cxn ang="0">
                  <a:pos x="204" y="555"/>
                </a:cxn>
                <a:cxn ang="0">
                  <a:pos x="204" y="325"/>
                </a:cxn>
                <a:cxn ang="0">
                  <a:pos x="229" y="316"/>
                </a:cxn>
                <a:cxn ang="0">
                  <a:pos x="254" y="302"/>
                </a:cxn>
                <a:cxn ang="0">
                  <a:pos x="277" y="288"/>
                </a:cxn>
                <a:cxn ang="0">
                  <a:pos x="294" y="269"/>
                </a:cxn>
                <a:cxn ang="0">
                  <a:pos x="310" y="246"/>
                </a:cxn>
                <a:cxn ang="0">
                  <a:pos x="322" y="221"/>
                </a:cxn>
                <a:cxn ang="0">
                  <a:pos x="327" y="193"/>
                </a:cxn>
                <a:cxn ang="0">
                  <a:pos x="330" y="165"/>
                </a:cxn>
              </a:cxnLst>
              <a:rect l="0" t="0" r="r" b="b"/>
              <a:pathLst>
                <a:path w="330" h="555">
                  <a:moveTo>
                    <a:pt x="330" y="165"/>
                  </a:moveTo>
                  <a:lnTo>
                    <a:pt x="327" y="131"/>
                  </a:lnTo>
                  <a:lnTo>
                    <a:pt x="316" y="101"/>
                  </a:lnTo>
                  <a:lnTo>
                    <a:pt x="302" y="73"/>
                  </a:lnTo>
                  <a:lnTo>
                    <a:pt x="282" y="47"/>
                  </a:lnTo>
                  <a:lnTo>
                    <a:pt x="257" y="28"/>
                  </a:lnTo>
                  <a:lnTo>
                    <a:pt x="229" y="14"/>
                  </a:lnTo>
                  <a:lnTo>
                    <a:pt x="198" y="3"/>
                  </a:lnTo>
                  <a:lnTo>
                    <a:pt x="165" y="0"/>
                  </a:lnTo>
                  <a:lnTo>
                    <a:pt x="131" y="3"/>
                  </a:lnTo>
                  <a:lnTo>
                    <a:pt x="100" y="14"/>
                  </a:lnTo>
                  <a:lnTo>
                    <a:pt x="72" y="28"/>
                  </a:lnTo>
                  <a:lnTo>
                    <a:pt x="50" y="47"/>
                  </a:lnTo>
                  <a:lnTo>
                    <a:pt x="28" y="73"/>
                  </a:lnTo>
                  <a:lnTo>
                    <a:pt x="14" y="101"/>
                  </a:lnTo>
                  <a:lnTo>
                    <a:pt x="2" y="131"/>
                  </a:lnTo>
                  <a:lnTo>
                    <a:pt x="0" y="165"/>
                  </a:lnTo>
                  <a:lnTo>
                    <a:pt x="2" y="193"/>
                  </a:lnTo>
                  <a:lnTo>
                    <a:pt x="11" y="221"/>
                  </a:lnTo>
                  <a:lnTo>
                    <a:pt x="22" y="246"/>
                  </a:lnTo>
                  <a:lnTo>
                    <a:pt x="36" y="269"/>
                  </a:lnTo>
                  <a:lnTo>
                    <a:pt x="56" y="288"/>
                  </a:lnTo>
                  <a:lnTo>
                    <a:pt x="75" y="302"/>
                  </a:lnTo>
                  <a:lnTo>
                    <a:pt x="100" y="316"/>
                  </a:lnTo>
                  <a:lnTo>
                    <a:pt x="126" y="325"/>
                  </a:lnTo>
                  <a:lnTo>
                    <a:pt x="126" y="555"/>
                  </a:lnTo>
                  <a:lnTo>
                    <a:pt x="204" y="555"/>
                  </a:lnTo>
                  <a:lnTo>
                    <a:pt x="204" y="325"/>
                  </a:lnTo>
                  <a:lnTo>
                    <a:pt x="229" y="316"/>
                  </a:lnTo>
                  <a:lnTo>
                    <a:pt x="254" y="302"/>
                  </a:lnTo>
                  <a:lnTo>
                    <a:pt x="277" y="288"/>
                  </a:lnTo>
                  <a:lnTo>
                    <a:pt x="294" y="269"/>
                  </a:lnTo>
                  <a:lnTo>
                    <a:pt x="310" y="246"/>
                  </a:lnTo>
                  <a:lnTo>
                    <a:pt x="322" y="221"/>
                  </a:lnTo>
                  <a:lnTo>
                    <a:pt x="327" y="193"/>
                  </a:lnTo>
                  <a:lnTo>
                    <a:pt x="330" y="16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3" name="Freeform 25"/>
            <p:cNvSpPr>
              <a:spLocks/>
            </p:cNvSpPr>
            <p:nvPr/>
          </p:nvSpPr>
          <p:spPr bwMode="auto">
            <a:xfrm>
              <a:off x="3758" y="2292"/>
              <a:ext cx="331" cy="555"/>
            </a:xfrm>
            <a:custGeom>
              <a:avLst/>
              <a:gdLst/>
              <a:ahLst/>
              <a:cxnLst>
                <a:cxn ang="0">
                  <a:pos x="331" y="165"/>
                </a:cxn>
                <a:cxn ang="0">
                  <a:pos x="328" y="131"/>
                </a:cxn>
                <a:cxn ang="0">
                  <a:pos x="317" y="101"/>
                </a:cxn>
                <a:cxn ang="0">
                  <a:pos x="303" y="73"/>
                </a:cxn>
                <a:cxn ang="0">
                  <a:pos x="283" y="47"/>
                </a:cxn>
                <a:cxn ang="0">
                  <a:pos x="258" y="28"/>
                </a:cxn>
                <a:cxn ang="0">
                  <a:pos x="230" y="14"/>
                </a:cxn>
                <a:cxn ang="0">
                  <a:pos x="199" y="3"/>
                </a:cxn>
                <a:cxn ang="0">
                  <a:pos x="166" y="0"/>
                </a:cxn>
                <a:cxn ang="0">
                  <a:pos x="132" y="3"/>
                </a:cxn>
                <a:cxn ang="0">
                  <a:pos x="101" y="14"/>
                </a:cxn>
                <a:cxn ang="0">
                  <a:pos x="73" y="28"/>
                </a:cxn>
                <a:cxn ang="0">
                  <a:pos x="48" y="47"/>
                </a:cxn>
                <a:cxn ang="0">
                  <a:pos x="28" y="73"/>
                </a:cxn>
                <a:cxn ang="0">
                  <a:pos x="14" y="101"/>
                </a:cxn>
                <a:cxn ang="0">
                  <a:pos x="3" y="131"/>
                </a:cxn>
                <a:cxn ang="0">
                  <a:pos x="0" y="165"/>
                </a:cxn>
                <a:cxn ang="0">
                  <a:pos x="3" y="193"/>
                </a:cxn>
                <a:cxn ang="0">
                  <a:pos x="9" y="221"/>
                </a:cxn>
                <a:cxn ang="0">
                  <a:pos x="20" y="246"/>
                </a:cxn>
                <a:cxn ang="0">
                  <a:pos x="37" y="269"/>
                </a:cxn>
                <a:cxn ang="0">
                  <a:pos x="54" y="288"/>
                </a:cxn>
                <a:cxn ang="0">
                  <a:pos x="76" y="302"/>
                </a:cxn>
                <a:cxn ang="0">
                  <a:pos x="101" y="316"/>
                </a:cxn>
                <a:cxn ang="0">
                  <a:pos x="126" y="325"/>
                </a:cxn>
                <a:cxn ang="0">
                  <a:pos x="126" y="555"/>
                </a:cxn>
                <a:cxn ang="0">
                  <a:pos x="202" y="555"/>
                </a:cxn>
                <a:cxn ang="0">
                  <a:pos x="202" y="325"/>
                </a:cxn>
                <a:cxn ang="0">
                  <a:pos x="227" y="316"/>
                </a:cxn>
                <a:cxn ang="0">
                  <a:pos x="252" y="302"/>
                </a:cxn>
                <a:cxn ang="0">
                  <a:pos x="275" y="288"/>
                </a:cxn>
                <a:cxn ang="0">
                  <a:pos x="294" y="269"/>
                </a:cxn>
                <a:cxn ang="0">
                  <a:pos x="308" y="246"/>
                </a:cxn>
                <a:cxn ang="0">
                  <a:pos x="320" y="221"/>
                </a:cxn>
                <a:cxn ang="0">
                  <a:pos x="328" y="193"/>
                </a:cxn>
                <a:cxn ang="0">
                  <a:pos x="331" y="165"/>
                </a:cxn>
              </a:cxnLst>
              <a:rect l="0" t="0" r="r" b="b"/>
              <a:pathLst>
                <a:path w="331" h="555">
                  <a:moveTo>
                    <a:pt x="331" y="165"/>
                  </a:moveTo>
                  <a:lnTo>
                    <a:pt x="328" y="131"/>
                  </a:lnTo>
                  <a:lnTo>
                    <a:pt x="317" y="101"/>
                  </a:lnTo>
                  <a:lnTo>
                    <a:pt x="303" y="73"/>
                  </a:lnTo>
                  <a:lnTo>
                    <a:pt x="283" y="47"/>
                  </a:lnTo>
                  <a:lnTo>
                    <a:pt x="258" y="28"/>
                  </a:lnTo>
                  <a:lnTo>
                    <a:pt x="230" y="14"/>
                  </a:lnTo>
                  <a:lnTo>
                    <a:pt x="199" y="3"/>
                  </a:lnTo>
                  <a:lnTo>
                    <a:pt x="166" y="0"/>
                  </a:lnTo>
                  <a:lnTo>
                    <a:pt x="132" y="3"/>
                  </a:lnTo>
                  <a:lnTo>
                    <a:pt x="101" y="14"/>
                  </a:lnTo>
                  <a:lnTo>
                    <a:pt x="73" y="28"/>
                  </a:lnTo>
                  <a:lnTo>
                    <a:pt x="48" y="47"/>
                  </a:lnTo>
                  <a:lnTo>
                    <a:pt x="28" y="73"/>
                  </a:lnTo>
                  <a:lnTo>
                    <a:pt x="14" y="101"/>
                  </a:lnTo>
                  <a:lnTo>
                    <a:pt x="3" y="131"/>
                  </a:lnTo>
                  <a:lnTo>
                    <a:pt x="0" y="165"/>
                  </a:lnTo>
                  <a:lnTo>
                    <a:pt x="3" y="193"/>
                  </a:lnTo>
                  <a:lnTo>
                    <a:pt x="9" y="221"/>
                  </a:lnTo>
                  <a:lnTo>
                    <a:pt x="20" y="246"/>
                  </a:lnTo>
                  <a:lnTo>
                    <a:pt x="37" y="269"/>
                  </a:lnTo>
                  <a:lnTo>
                    <a:pt x="54" y="288"/>
                  </a:lnTo>
                  <a:lnTo>
                    <a:pt x="76" y="302"/>
                  </a:lnTo>
                  <a:lnTo>
                    <a:pt x="101" y="316"/>
                  </a:lnTo>
                  <a:lnTo>
                    <a:pt x="126" y="325"/>
                  </a:lnTo>
                  <a:lnTo>
                    <a:pt x="126" y="555"/>
                  </a:lnTo>
                  <a:lnTo>
                    <a:pt x="202" y="555"/>
                  </a:lnTo>
                  <a:lnTo>
                    <a:pt x="202" y="325"/>
                  </a:lnTo>
                  <a:lnTo>
                    <a:pt x="227" y="316"/>
                  </a:lnTo>
                  <a:lnTo>
                    <a:pt x="252" y="302"/>
                  </a:lnTo>
                  <a:lnTo>
                    <a:pt x="275" y="288"/>
                  </a:lnTo>
                  <a:lnTo>
                    <a:pt x="294" y="269"/>
                  </a:lnTo>
                  <a:lnTo>
                    <a:pt x="308" y="246"/>
                  </a:lnTo>
                  <a:lnTo>
                    <a:pt x="320" y="221"/>
                  </a:lnTo>
                  <a:lnTo>
                    <a:pt x="328" y="193"/>
                  </a:lnTo>
                  <a:lnTo>
                    <a:pt x="331" y="16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4" name="Freeform 27"/>
            <p:cNvSpPr>
              <a:spLocks/>
            </p:cNvSpPr>
            <p:nvPr/>
          </p:nvSpPr>
          <p:spPr bwMode="auto">
            <a:xfrm>
              <a:off x="1757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5" name="Freeform 28"/>
            <p:cNvSpPr>
              <a:spLocks/>
            </p:cNvSpPr>
            <p:nvPr/>
          </p:nvSpPr>
          <p:spPr bwMode="auto">
            <a:xfrm>
              <a:off x="1902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6" name="Freeform 29"/>
            <p:cNvSpPr>
              <a:spLocks/>
            </p:cNvSpPr>
            <p:nvPr/>
          </p:nvSpPr>
          <p:spPr bwMode="auto">
            <a:xfrm>
              <a:off x="2079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7" name="Freeform 30"/>
            <p:cNvSpPr>
              <a:spLocks/>
            </p:cNvSpPr>
            <p:nvPr/>
          </p:nvSpPr>
          <p:spPr bwMode="auto">
            <a:xfrm>
              <a:off x="2224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39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39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8" name="Freeform 31"/>
            <p:cNvSpPr>
              <a:spLocks/>
            </p:cNvSpPr>
            <p:nvPr/>
          </p:nvSpPr>
          <p:spPr bwMode="auto">
            <a:xfrm>
              <a:off x="2395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20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20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9" name="Freeform 32"/>
            <p:cNvSpPr>
              <a:spLocks/>
            </p:cNvSpPr>
            <p:nvPr/>
          </p:nvSpPr>
          <p:spPr bwMode="auto">
            <a:xfrm>
              <a:off x="2543" y="3071"/>
              <a:ext cx="56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40" y="56"/>
                </a:cxn>
                <a:cxn ang="0">
                  <a:pos x="48" y="50"/>
                </a:cxn>
                <a:cxn ang="0">
                  <a:pos x="54" y="42"/>
                </a:cxn>
                <a:cxn ang="0">
                  <a:pos x="56" y="31"/>
                </a:cxn>
                <a:cxn ang="0">
                  <a:pos x="54" y="19"/>
                </a:cxn>
                <a:cxn ang="0">
                  <a:pos x="48" y="8"/>
                </a:cxn>
                <a:cxn ang="0">
                  <a:pos x="40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6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40" y="56"/>
                  </a:lnTo>
                  <a:lnTo>
                    <a:pt x="48" y="50"/>
                  </a:lnTo>
                  <a:lnTo>
                    <a:pt x="54" y="42"/>
                  </a:lnTo>
                  <a:lnTo>
                    <a:pt x="56" y="31"/>
                  </a:lnTo>
                  <a:lnTo>
                    <a:pt x="54" y="19"/>
                  </a:lnTo>
                  <a:lnTo>
                    <a:pt x="48" y="8"/>
                  </a:lnTo>
                  <a:lnTo>
                    <a:pt x="40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0" name="Freeform 33"/>
            <p:cNvSpPr>
              <a:spLocks/>
            </p:cNvSpPr>
            <p:nvPr/>
          </p:nvSpPr>
          <p:spPr bwMode="auto">
            <a:xfrm>
              <a:off x="2717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1" name="Freeform 34"/>
            <p:cNvSpPr>
              <a:spLocks/>
            </p:cNvSpPr>
            <p:nvPr/>
          </p:nvSpPr>
          <p:spPr bwMode="auto">
            <a:xfrm>
              <a:off x="2863" y="3071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1" y="56"/>
                </a:cxn>
                <a:cxn ang="0">
                  <a:pos x="50" y="50"/>
                </a:cxn>
                <a:cxn ang="0">
                  <a:pos x="55" y="42"/>
                </a:cxn>
                <a:cxn ang="0">
                  <a:pos x="58" y="31"/>
                </a:cxn>
                <a:cxn ang="0">
                  <a:pos x="55" y="19"/>
                </a:cxn>
                <a:cxn ang="0">
                  <a:pos x="50" y="8"/>
                </a:cxn>
                <a:cxn ang="0">
                  <a:pos x="41" y="2"/>
                </a:cxn>
                <a:cxn ang="0">
                  <a:pos x="30" y="0"/>
                </a:cxn>
                <a:cxn ang="0">
                  <a:pos x="19" y="2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1" y="56"/>
                  </a:lnTo>
                  <a:lnTo>
                    <a:pt x="50" y="50"/>
                  </a:lnTo>
                  <a:lnTo>
                    <a:pt x="55" y="42"/>
                  </a:lnTo>
                  <a:lnTo>
                    <a:pt x="58" y="31"/>
                  </a:lnTo>
                  <a:lnTo>
                    <a:pt x="55" y="19"/>
                  </a:lnTo>
                  <a:lnTo>
                    <a:pt x="50" y="8"/>
                  </a:lnTo>
                  <a:lnTo>
                    <a:pt x="41" y="2"/>
                  </a:lnTo>
                  <a:lnTo>
                    <a:pt x="30" y="0"/>
                  </a:lnTo>
                  <a:lnTo>
                    <a:pt x="19" y="2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2" name="Freeform 35"/>
            <p:cNvSpPr>
              <a:spLocks/>
            </p:cNvSpPr>
            <p:nvPr/>
          </p:nvSpPr>
          <p:spPr bwMode="auto">
            <a:xfrm>
              <a:off x="3028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3" name="Freeform 36"/>
            <p:cNvSpPr>
              <a:spLocks/>
            </p:cNvSpPr>
            <p:nvPr/>
          </p:nvSpPr>
          <p:spPr bwMode="auto">
            <a:xfrm>
              <a:off x="3173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4" name="Freeform 37"/>
            <p:cNvSpPr>
              <a:spLocks/>
            </p:cNvSpPr>
            <p:nvPr/>
          </p:nvSpPr>
          <p:spPr bwMode="auto">
            <a:xfrm>
              <a:off x="3350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5" name="Freeform 38"/>
            <p:cNvSpPr>
              <a:spLocks/>
            </p:cNvSpPr>
            <p:nvPr/>
          </p:nvSpPr>
          <p:spPr bwMode="auto">
            <a:xfrm>
              <a:off x="3495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39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39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6" name="Freeform 39"/>
            <p:cNvSpPr>
              <a:spLocks/>
            </p:cNvSpPr>
            <p:nvPr/>
          </p:nvSpPr>
          <p:spPr bwMode="auto">
            <a:xfrm>
              <a:off x="3669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7" name="Freeform 40"/>
            <p:cNvSpPr>
              <a:spLocks/>
            </p:cNvSpPr>
            <p:nvPr/>
          </p:nvSpPr>
          <p:spPr bwMode="auto">
            <a:xfrm>
              <a:off x="3814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8" name="Freeform 41"/>
            <p:cNvSpPr>
              <a:spLocks/>
            </p:cNvSpPr>
            <p:nvPr/>
          </p:nvSpPr>
          <p:spPr bwMode="auto">
            <a:xfrm>
              <a:off x="3991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9" name="Freeform 42"/>
            <p:cNvSpPr>
              <a:spLocks/>
            </p:cNvSpPr>
            <p:nvPr/>
          </p:nvSpPr>
          <p:spPr bwMode="auto">
            <a:xfrm>
              <a:off x="1757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0" name="Freeform 43"/>
            <p:cNvSpPr>
              <a:spLocks/>
            </p:cNvSpPr>
            <p:nvPr/>
          </p:nvSpPr>
          <p:spPr bwMode="auto">
            <a:xfrm>
              <a:off x="2079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1" name="Freeform 44"/>
            <p:cNvSpPr>
              <a:spLocks/>
            </p:cNvSpPr>
            <p:nvPr/>
          </p:nvSpPr>
          <p:spPr bwMode="auto">
            <a:xfrm>
              <a:off x="2395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20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20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2" name="Freeform 45"/>
            <p:cNvSpPr>
              <a:spLocks/>
            </p:cNvSpPr>
            <p:nvPr/>
          </p:nvSpPr>
          <p:spPr bwMode="auto">
            <a:xfrm>
              <a:off x="2717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3" name="Freeform 46"/>
            <p:cNvSpPr>
              <a:spLocks/>
            </p:cNvSpPr>
            <p:nvPr/>
          </p:nvSpPr>
          <p:spPr bwMode="auto">
            <a:xfrm>
              <a:off x="3028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4" name="Freeform 47"/>
            <p:cNvSpPr>
              <a:spLocks/>
            </p:cNvSpPr>
            <p:nvPr/>
          </p:nvSpPr>
          <p:spPr bwMode="auto">
            <a:xfrm>
              <a:off x="3350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5" name="Freeform 48"/>
            <p:cNvSpPr>
              <a:spLocks/>
            </p:cNvSpPr>
            <p:nvPr/>
          </p:nvSpPr>
          <p:spPr bwMode="auto">
            <a:xfrm>
              <a:off x="3669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6" name="Freeform 49"/>
            <p:cNvSpPr>
              <a:spLocks/>
            </p:cNvSpPr>
            <p:nvPr/>
          </p:nvSpPr>
          <p:spPr bwMode="auto">
            <a:xfrm>
              <a:off x="3991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7" name="Freeform 50"/>
            <p:cNvSpPr>
              <a:spLocks/>
            </p:cNvSpPr>
            <p:nvPr/>
          </p:nvSpPr>
          <p:spPr bwMode="auto">
            <a:xfrm>
              <a:off x="3112" y="1305"/>
              <a:ext cx="316" cy="536"/>
            </a:xfrm>
            <a:custGeom>
              <a:avLst/>
              <a:gdLst/>
              <a:ahLst/>
              <a:cxnLst>
                <a:cxn ang="0">
                  <a:pos x="316" y="536"/>
                </a:cxn>
                <a:cxn ang="0">
                  <a:pos x="316" y="141"/>
                </a:cxn>
                <a:cxn ang="0">
                  <a:pos x="165" y="0"/>
                </a:cxn>
                <a:cxn ang="0">
                  <a:pos x="0" y="141"/>
                </a:cxn>
                <a:cxn ang="0">
                  <a:pos x="0" y="536"/>
                </a:cxn>
                <a:cxn ang="0">
                  <a:pos x="316" y="536"/>
                </a:cxn>
              </a:cxnLst>
              <a:rect l="0" t="0" r="r" b="b"/>
              <a:pathLst>
                <a:path w="316" h="536">
                  <a:moveTo>
                    <a:pt x="316" y="536"/>
                  </a:moveTo>
                  <a:lnTo>
                    <a:pt x="316" y="141"/>
                  </a:lnTo>
                  <a:lnTo>
                    <a:pt x="165" y="0"/>
                  </a:lnTo>
                  <a:lnTo>
                    <a:pt x="0" y="141"/>
                  </a:lnTo>
                  <a:lnTo>
                    <a:pt x="0" y="536"/>
                  </a:lnTo>
                  <a:lnTo>
                    <a:pt x="316" y="536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8" name="Rectangle 51"/>
            <p:cNvSpPr>
              <a:spLocks noChangeArrowheads="1"/>
            </p:cNvSpPr>
            <p:nvPr/>
          </p:nvSpPr>
          <p:spPr bwMode="auto">
            <a:xfrm>
              <a:off x="3291" y="1482"/>
              <a:ext cx="84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9" name="Rectangle 52"/>
            <p:cNvSpPr>
              <a:spLocks noChangeArrowheads="1"/>
            </p:cNvSpPr>
            <p:nvPr/>
          </p:nvSpPr>
          <p:spPr bwMode="auto">
            <a:xfrm>
              <a:off x="3291" y="1647"/>
              <a:ext cx="84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0" name="Rectangle 53"/>
            <p:cNvSpPr>
              <a:spLocks noChangeArrowheads="1"/>
            </p:cNvSpPr>
            <p:nvPr/>
          </p:nvSpPr>
          <p:spPr bwMode="auto">
            <a:xfrm>
              <a:off x="3168" y="1482"/>
              <a:ext cx="89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1" name="Rectangle 54"/>
            <p:cNvSpPr>
              <a:spLocks noChangeArrowheads="1"/>
            </p:cNvSpPr>
            <p:nvPr/>
          </p:nvSpPr>
          <p:spPr bwMode="auto">
            <a:xfrm>
              <a:off x="3168" y="1647"/>
              <a:ext cx="89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2" name="Freeform 55"/>
            <p:cNvSpPr>
              <a:spLocks/>
            </p:cNvSpPr>
            <p:nvPr/>
          </p:nvSpPr>
          <p:spPr bwMode="auto">
            <a:xfrm>
              <a:off x="2378" y="1314"/>
              <a:ext cx="314" cy="527"/>
            </a:xfrm>
            <a:custGeom>
              <a:avLst/>
              <a:gdLst/>
              <a:ahLst/>
              <a:cxnLst>
                <a:cxn ang="0">
                  <a:pos x="314" y="527"/>
                </a:cxn>
                <a:cxn ang="0">
                  <a:pos x="314" y="132"/>
                </a:cxn>
                <a:cxn ang="0">
                  <a:pos x="165" y="0"/>
                </a:cxn>
                <a:cxn ang="0">
                  <a:pos x="0" y="132"/>
                </a:cxn>
                <a:cxn ang="0">
                  <a:pos x="0" y="527"/>
                </a:cxn>
                <a:cxn ang="0">
                  <a:pos x="314" y="527"/>
                </a:cxn>
              </a:cxnLst>
              <a:rect l="0" t="0" r="r" b="b"/>
              <a:pathLst>
                <a:path w="314" h="527">
                  <a:moveTo>
                    <a:pt x="314" y="527"/>
                  </a:moveTo>
                  <a:lnTo>
                    <a:pt x="314" y="132"/>
                  </a:lnTo>
                  <a:lnTo>
                    <a:pt x="165" y="0"/>
                  </a:lnTo>
                  <a:lnTo>
                    <a:pt x="0" y="132"/>
                  </a:lnTo>
                  <a:lnTo>
                    <a:pt x="0" y="527"/>
                  </a:lnTo>
                  <a:lnTo>
                    <a:pt x="314" y="52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3" name="Rectangle 56"/>
            <p:cNvSpPr>
              <a:spLocks noChangeArrowheads="1"/>
            </p:cNvSpPr>
            <p:nvPr/>
          </p:nvSpPr>
          <p:spPr bwMode="auto">
            <a:xfrm>
              <a:off x="2557" y="1482"/>
              <a:ext cx="84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4" name="Rectangle 57"/>
            <p:cNvSpPr>
              <a:spLocks noChangeArrowheads="1"/>
            </p:cNvSpPr>
            <p:nvPr/>
          </p:nvSpPr>
          <p:spPr bwMode="auto">
            <a:xfrm>
              <a:off x="2557" y="1647"/>
              <a:ext cx="84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5" name="Rectangle 58"/>
            <p:cNvSpPr>
              <a:spLocks noChangeArrowheads="1"/>
            </p:cNvSpPr>
            <p:nvPr/>
          </p:nvSpPr>
          <p:spPr bwMode="auto">
            <a:xfrm>
              <a:off x="2434" y="1482"/>
              <a:ext cx="90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6" name="Rectangle 59"/>
            <p:cNvSpPr>
              <a:spLocks noChangeArrowheads="1"/>
            </p:cNvSpPr>
            <p:nvPr/>
          </p:nvSpPr>
          <p:spPr bwMode="auto">
            <a:xfrm>
              <a:off x="2434" y="1647"/>
              <a:ext cx="90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sp>
        <p:nvSpPr>
          <p:cNvPr id="58" name="TextovéPole 57"/>
          <p:cNvSpPr txBox="1"/>
          <p:nvPr/>
        </p:nvSpPr>
        <p:spPr>
          <a:xfrm>
            <a:off x="285720" y="5929330"/>
            <a:ext cx="85725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i="1" dirty="0" smtClean="0">
                <a:solidFill>
                  <a:srgbClr val="FF0066"/>
                </a:solidFill>
              </a:rPr>
              <a:t>různoběžky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285720" y="571480"/>
            <a:ext cx="85725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u="sng" dirty="0" smtClean="0">
                <a:solidFill>
                  <a:srgbClr val="FF0066"/>
                </a:solidFill>
              </a:rPr>
              <a:t>Vyznač v obrázku přímky tak, </a:t>
            </a:r>
          </a:p>
          <a:p>
            <a:pPr algn="ctr"/>
            <a:r>
              <a:rPr lang="cs-CZ" sz="2800" i="1" u="sng" dirty="0" smtClean="0">
                <a:solidFill>
                  <a:srgbClr val="FF0066"/>
                </a:solidFill>
              </a:rPr>
              <a:t>aby měly danou vzájemnou polohu v rovině: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6"/>
          <p:cNvGrpSpPr>
            <a:grpSpLocks noChangeAspect="1"/>
          </p:cNvGrpSpPr>
          <p:nvPr/>
        </p:nvGrpSpPr>
        <p:grpSpPr bwMode="auto">
          <a:xfrm>
            <a:off x="2428860" y="1555424"/>
            <a:ext cx="4572032" cy="4580124"/>
            <a:chOff x="1485" y="675"/>
            <a:chExt cx="2825" cy="2830"/>
          </a:xfrm>
        </p:grpSpPr>
        <p:sp>
          <p:nvSpPr>
            <p:cNvPr id="4" name="AutoShape 5"/>
            <p:cNvSpPr>
              <a:spLocks noChangeAspect="1" noChangeArrowheads="1" noTextEdit="1"/>
            </p:cNvSpPr>
            <p:nvPr/>
          </p:nvSpPr>
          <p:spPr bwMode="auto">
            <a:xfrm>
              <a:off x="1485" y="675"/>
              <a:ext cx="2825" cy="28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" name="Freeform 7"/>
            <p:cNvSpPr>
              <a:spLocks/>
            </p:cNvSpPr>
            <p:nvPr/>
          </p:nvSpPr>
          <p:spPr bwMode="auto">
            <a:xfrm>
              <a:off x="1614" y="795"/>
              <a:ext cx="2623" cy="2637"/>
            </a:xfrm>
            <a:custGeom>
              <a:avLst/>
              <a:gdLst/>
              <a:ahLst/>
              <a:cxnLst>
                <a:cxn ang="0">
                  <a:pos x="2357" y="2637"/>
                </a:cxn>
                <a:cxn ang="0">
                  <a:pos x="2410" y="2632"/>
                </a:cxn>
                <a:cxn ang="0">
                  <a:pos x="2461" y="2615"/>
                </a:cxn>
                <a:cxn ang="0">
                  <a:pos x="2506" y="2592"/>
                </a:cxn>
                <a:cxn ang="0">
                  <a:pos x="2545" y="2559"/>
                </a:cxn>
                <a:cxn ang="0">
                  <a:pos x="2578" y="2519"/>
                </a:cxn>
                <a:cxn ang="0">
                  <a:pos x="2601" y="2475"/>
                </a:cxn>
                <a:cxn ang="0">
                  <a:pos x="2618" y="2424"/>
                </a:cxn>
                <a:cxn ang="0">
                  <a:pos x="2623" y="2371"/>
                </a:cxn>
                <a:cxn ang="0">
                  <a:pos x="2623" y="267"/>
                </a:cxn>
                <a:cxn ang="0">
                  <a:pos x="2618" y="213"/>
                </a:cxn>
                <a:cxn ang="0">
                  <a:pos x="2601" y="163"/>
                </a:cxn>
                <a:cxn ang="0">
                  <a:pos x="2578" y="118"/>
                </a:cxn>
                <a:cxn ang="0">
                  <a:pos x="2545" y="79"/>
                </a:cxn>
                <a:cxn ang="0">
                  <a:pos x="2506" y="45"/>
                </a:cxn>
                <a:cxn ang="0">
                  <a:pos x="2461" y="23"/>
                </a:cxn>
                <a:cxn ang="0">
                  <a:pos x="2410" y="6"/>
                </a:cxn>
                <a:cxn ang="0">
                  <a:pos x="2357" y="0"/>
                </a:cxn>
                <a:cxn ang="0">
                  <a:pos x="266" y="0"/>
                </a:cxn>
                <a:cxn ang="0">
                  <a:pos x="213" y="6"/>
                </a:cxn>
                <a:cxn ang="0">
                  <a:pos x="162" y="23"/>
                </a:cxn>
                <a:cxn ang="0">
                  <a:pos x="117" y="45"/>
                </a:cxn>
                <a:cxn ang="0">
                  <a:pos x="78" y="79"/>
                </a:cxn>
                <a:cxn ang="0">
                  <a:pos x="45" y="118"/>
                </a:cxn>
                <a:cxn ang="0">
                  <a:pos x="22" y="163"/>
                </a:cxn>
                <a:cxn ang="0">
                  <a:pos x="5" y="213"/>
                </a:cxn>
                <a:cxn ang="0">
                  <a:pos x="0" y="267"/>
                </a:cxn>
                <a:cxn ang="0">
                  <a:pos x="0" y="2371"/>
                </a:cxn>
                <a:cxn ang="0">
                  <a:pos x="5" y="2424"/>
                </a:cxn>
                <a:cxn ang="0">
                  <a:pos x="22" y="2475"/>
                </a:cxn>
                <a:cxn ang="0">
                  <a:pos x="45" y="2519"/>
                </a:cxn>
                <a:cxn ang="0">
                  <a:pos x="78" y="2559"/>
                </a:cxn>
                <a:cxn ang="0">
                  <a:pos x="117" y="2592"/>
                </a:cxn>
                <a:cxn ang="0">
                  <a:pos x="162" y="2615"/>
                </a:cxn>
                <a:cxn ang="0">
                  <a:pos x="213" y="2632"/>
                </a:cxn>
                <a:cxn ang="0">
                  <a:pos x="266" y="2637"/>
                </a:cxn>
                <a:cxn ang="0">
                  <a:pos x="2357" y="2637"/>
                </a:cxn>
              </a:cxnLst>
              <a:rect l="0" t="0" r="r" b="b"/>
              <a:pathLst>
                <a:path w="2623" h="2637">
                  <a:moveTo>
                    <a:pt x="2357" y="2637"/>
                  </a:moveTo>
                  <a:lnTo>
                    <a:pt x="2410" y="2632"/>
                  </a:lnTo>
                  <a:lnTo>
                    <a:pt x="2461" y="2615"/>
                  </a:lnTo>
                  <a:lnTo>
                    <a:pt x="2506" y="2592"/>
                  </a:lnTo>
                  <a:lnTo>
                    <a:pt x="2545" y="2559"/>
                  </a:lnTo>
                  <a:lnTo>
                    <a:pt x="2578" y="2519"/>
                  </a:lnTo>
                  <a:lnTo>
                    <a:pt x="2601" y="2475"/>
                  </a:lnTo>
                  <a:lnTo>
                    <a:pt x="2618" y="2424"/>
                  </a:lnTo>
                  <a:lnTo>
                    <a:pt x="2623" y="2371"/>
                  </a:lnTo>
                  <a:lnTo>
                    <a:pt x="2623" y="267"/>
                  </a:lnTo>
                  <a:lnTo>
                    <a:pt x="2618" y="213"/>
                  </a:lnTo>
                  <a:lnTo>
                    <a:pt x="2601" y="163"/>
                  </a:lnTo>
                  <a:lnTo>
                    <a:pt x="2578" y="118"/>
                  </a:lnTo>
                  <a:lnTo>
                    <a:pt x="2545" y="79"/>
                  </a:lnTo>
                  <a:lnTo>
                    <a:pt x="2506" y="45"/>
                  </a:lnTo>
                  <a:lnTo>
                    <a:pt x="2461" y="23"/>
                  </a:lnTo>
                  <a:lnTo>
                    <a:pt x="2410" y="6"/>
                  </a:lnTo>
                  <a:lnTo>
                    <a:pt x="2357" y="0"/>
                  </a:lnTo>
                  <a:lnTo>
                    <a:pt x="266" y="0"/>
                  </a:lnTo>
                  <a:lnTo>
                    <a:pt x="213" y="6"/>
                  </a:lnTo>
                  <a:lnTo>
                    <a:pt x="162" y="23"/>
                  </a:lnTo>
                  <a:lnTo>
                    <a:pt x="117" y="45"/>
                  </a:lnTo>
                  <a:lnTo>
                    <a:pt x="78" y="79"/>
                  </a:lnTo>
                  <a:lnTo>
                    <a:pt x="45" y="118"/>
                  </a:lnTo>
                  <a:lnTo>
                    <a:pt x="22" y="163"/>
                  </a:lnTo>
                  <a:lnTo>
                    <a:pt x="5" y="213"/>
                  </a:lnTo>
                  <a:lnTo>
                    <a:pt x="0" y="267"/>
                  </a:lnTo>
                  <a:lnTo>
                    <a:pt x="0" y="2371"/>
                  </a:lnTo>
                  <a:lnTo>
                    <a:pt x="5" y="2424"/>
                  </a:lnTo>
                  <a:lnTo>
                    <a:pt x="22" y="2475"/>
                  </a:lnTo>
                  <a:lnTo>
                    <a:pt x="45" y="2519"/>
                  </a:lnTo>
                  <a:lnTo>
                    <a:pt x="78" y="2559"/>
                  </a:lnTo>
                  <a:lnTo>
                    <a:pt x="117" y="2592"/>
                  </a:lnTo>
                  <a:lnTo>
                    <a:pt x="162" y="2615"/>
                  </a:lnTo>
                  <a:lnTo>
                    <a:pt x="213" y="2632"/>
                  </a:lnTo>
                  <a:lnTo>
                    <a:pt x="266" y="2637"/>
                  </a:lnTo>
                  <a:lnTo>
                    <a:pt x="2357" y="263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Freeform 8"/>
            <p:cNvSpPr>
              <a:spLocks/>
            </p:cNvSpPr>
            <p:nvPr/>
          </p:nvSpPr>
          <p:spPr bwMode="auto">
            <a:xfrm>
              <a:off x="1857" y="1073"/>
              <a:ext cx="2103" cy="1754"/>
            </a:xfrm>
            <a:custGeom>
              <a:avLst/>
              <a:gdLst/>
              <a:ahLst/>
              <a:cxnLst>
                <a:cxn ang="0">
                  <a:pos x="1711" y="0"/>
                </a:cxn>
                <a:cxn ang="0">
                  <a:pos x="356" y="0"/>
                </a:cxn>
                <a:cxn ang="0">
                  <a:pos x="0" y="728"/>
                </a:cxn>
                <a:cxn ang="0">
                  <a:pos x="241" y="728"/>
                </a:cxn>
                <a:cxn ang="0">
                  <a:pos x="241" y="1746"/>
                </a:cxn>
                <a:cxn ang="0">
                  <a:pos x="1834" y="1754"/>
                </a:cxn>
                <a:cxn ang="0">
                  <a:pos x="1834" y="728"/>
                </a:cxn>
                <a:cxn ang="0">
                  <a:pos x="2103" y="728"/>
                </a:cxn>
                <a:cxn ang="0">
                  <a:pos x="1711" y="0"/>
                </a:cxn>
              </a:cxnLst>
              <a:rect l="0" t="0" r="r" b="b"/>
              <a:pathLst>
                <a:path w="2103" h="1754">
                  <a:moveTo>
                    <a:pt x="1711" y="0"/>
                  </a:moveTo>
                  <a:lnTo>
                    <a:pt x="356" y="0"/>
                  </a:lnTo>
                  <a:lnTo>
                    <a:pt x="0" y="728"/>
                  </a:lnTo>
                  <a:lnTo>
                    <a:pt x="241" y="728"/>
                  </a:lnTo>
                  <a:lnTo>
                    <a:pt x="241" y="1746"/>
                  </a:lnTo>
                  <a:lnTo>
                    <a:pt x="1834" y="1754"/>
                  </a:lnTo>
                  <a:lnTo>
                    <a:pt x="1834" y="728"/>
                  </a:lnTo>
                  <a:lnTo>
                    <a:pt x="2103" y="728"/>
                  </a:lnTo>
                  <a:lnTo>
                    <a:pt x="171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1619" y="2807"/>
              <a:ext cx="2590" cy="471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1611" y="2933"/>
              <a:ext cx="2663" cy="37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>
              <a:off x="2431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Rectangle 12"/>
            <p:cNvSpPr>
              <a:spLocks noChangeArrowheads="1"/>
            </p:cNvSpPr>
            <p:nvPr/>
          </p:nvSpPr>
          <p:spPr bwMode="auto">
            <a:xfrm>
              <a:off x="2431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Rectangle 13"/>
            <p:cNvSpPr>
              <a:spLocks noChangeArrowheads="1"/>
            </p:cNvSpPr>
            <p:nvPr/>
          </p:nvSpPr>
          <p:spPr bwMode="auto">
            <a:xfrm>
              <a:off x="2294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Rectangle 14"/>
            <p:cNvSpPr>
              <a:spLocks noChangeArrowheads="1"/>
            </p:cNvSpPr>
            <p:nvPr/>
          </p:nvSpPr>
          <p:spPr bwMode="auto">
            <a:xfrm>
              <a:off x="2294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Rectangle 15"/>
            <p:cNvSpPr>
              <a:spLocks noChangeArrowheads="1"/>
            </p:cNvSpPr>
            <p:nvPr/>
          </p:nvSpPr>
          <p:spPr bwMode="auto">
            <a:xfrm>
              <a:off x="3389" y="2219"/>
              <a:ext cx="98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4" name="Rectangle 16"/>
            <p:cNvSpPr>
              <a:spLocks noChangeArrowheads="1"/>
            </p:cNvSpPr>
            <p:nvPr/>
          </p:nvSpPr>
          <p:spPr bwMode="auto">
            <a:xfrm>
              <a:off x="3389" y="2407"/>
              <a:ext cx="98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5" name="Rectangle 17"/>
            <p:cNvSpPr>
              <a:spLocks noChangeArrowheads="1"/>
            </p:cNvSpPr>
            <p:nvPr/>
          </p:nvSpPr>
          <p:spPr bwMode="auto">
            <a:xfrm>
              <a:off x="3249" y="2219"/>
              <a:ext cx="101" cy="1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6" name="Rectangle 18"/>
            <p:cNvSpPr>
              <a:spLocks noChangeArrowheads="1"/>
            </p:cNvSpPr>
            <p:nvPr/>
          </p:nvSpPr>
          <p:spPr bwMode="auto">
            <a:xfrm>
              <a:off x="3249" y="2407"/>
              <a:ext cx="101" cy="1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7" name="Rectangle 19"/>
            <p:cNvSpPr>
              <a:spLocks noChangeArrowheads="1"/>
            </p:cNvSpPr>
            <p:nvPr/>
          </p:nvSpPr>
          <p:spPr bwMode="auto">
            <a:xfrm>
              <a:off x="2322" y="950"/>
              <a:ext cx="191" cy="54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8" name="Rectangle 20"/>
            <p:cNvSpPr>
              <a:spLocks noChangeArrowheads="1"/>
            </p:cNvSpPr>
            <p:nvPr/>
          </p:nvSpPr>
          <p:spPr bwMode="auto">
            <a:xfrm>
              <a:off x="2283" y="910"/>
              <a:ext cx="260" cy="7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9" name="Rectangle 21"/>
            <p:cNvSpPr>
              <a:spLocks noChangeArrowheads="1"/>
            </p:cNvSpPr>
            <p:nvPr/>
          </p:nvSpPr>
          <p:spPr bwMode="auto">
            <a:xfrm>
              <a:off x="2717" y="2264"/>
              <a:ext cx="341" cy="53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0" name="Rectangle 22"/>
            <p:cNvSpPr>
              <a:spLocks noChangeArrowheads="1"/>
            </p:cNvSpPr>
            <p:nvPr/>
          </p:nvSpPr>
          <p:spPr bwMode="auto">
            <a:xfrm>
              <a:off x="2784" y="2331"/>
              <a:ext cx="196" cy="185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1" name="Freeform 23"/>
            <p:cNvSpPr>
              <a:spLocks/>
            </p:cNvSpPr>
            <p:nvPr/>
          </p:nvSpPr>
          <p:spPr bwMode="auto">
            <a:xfrm>
              <a:off x="2927" y="2600"/>
              <a:ext cx="75" cy="76"/>
            </a:xfrm>
            <a:custGeom>
              <a:avLst/>
              <a:gdLst/>
              <a:ahLst/>
              <a:cxnLst>
                <a:cxn ang="0">
                  <a:pos x="39" y="76"/>
                </a:cxn>
                <a:cxn ang="0">
                  <a:pos x="53" y="73"/>
                </a:cxn>
                <a:cxn ang="0">
                  <a:pos x="64" y="64"/>
                </a:cxn>
                <a:cxn ang="0">
                  <a:pos x="73" y="53"/>
                </a:cxn>
                <a:cxn ang="0">
                  <a:pos x="75" y="39"/>
                </a:cxn>
                <a:cxn ang="0">
                  <a:pos x="73" y="22"/>
                </a:cxn>
                <a:cxn ang="0">
                  <a:pos x="64" y="11"/>
                </a:cxn>
                <a:cxn ang="0">
                  <a:pos x="53" y="3"/>
                </a:cxn>
                <a:cxn ang="0">
                  <a:pos x="39" y="0"/>
                </a:cxn>
                <a:cxn ang="0">
                  <a:pos x="22" y="3"/>
                </a:cxn>
                <a:cxn ang="0">
                  <a:pos x="11" y="11"/>
                </a:cxn>
                <a:cxn ang="0">
                  <a:pos x="3" y="22"/>
                </a:cxn>
                <a:cxn ang="0">
                  <a:pos x="0" y="39"/>
                </a:cxn>
                <a:cxn ang="0">
                  <a:pos x="3" y="53"/>
                </a:cxn>
                <a:cxn ang="0">
                  <a:pos x="11" y="64"/>
                </a:cxn>
                <a:cxn ang="0">
                  <a:pos x="22" y="73"/>
                </a:cxn>
                <a:cxn ang="0">
                  <a:pos x="39" y="76"/>
                </a:cxn>
              </a:cxnLst>
              <a:rect l="0" t="0" r="r" b="b"/>
              <a:pathLst>
                <a:path w="75" h="76">
                  <a:moveTo>
                    <a:pt x="39" y="76"/>
                  </a:moveTo>
                  <a:lnTo>
                    <a:pt x="53" y="73"/>
                  </a:lnTo>
                  <a:lnTo>
                    <a:pt x="64" y="64"/>
                  </a:lnTo>
                  <a:lnTo>
                    <a:pt x="73" y="53"/>
                  </a:lnTo>
                  <a:lnTo>
                    <a:pt x="75" y="39"/>
                  </a:lnTo>
                  <a:lnTo>
                    <a:pt x="73" y="22"/>
                  </a:lnTo>
                  <a:lnTo>
                    <a:pt x="64" y="11"/>
                  </a:lnTo>
                  <a:lnTo>
                    <a:pt x="53" y="3"/>
                  </a:lnTo>
                  <a:lnTo>
                    <a:pt x="39" y="0"/>
                  </a:lnTo>
                  <a:lnTo>
                    <a:pt x="22" y="3"/>
                  </a:lnTo>
                  <a:lnTo>
                    <a:pt x="11" y="11"/>
                  </a:lnTo>
                  <a:lnTo>
                    <a:pt x="3" y="22"/>
                  </a:lnTo>
                  <a:lnTo>
                    <a:pt x="0" y="39"/>
                  </a:lnTo>
                  <a:lnTo>
                    <a:pt x="3" y="53"/>
                  </a:lnTo>
                  <a:lnTo>
                    <a:pt x="11" y="64"/>
                  </a:lnTo>
                  <a:lnTo>
                    <a:pt x="22" y="73"/>
                  </a:lnTo>
                  <a:lnTo>
                    <a:pt x="39" y="7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2" name="Freeform 24"/>
            <p:cNvSpPr>
              <a:spLocks/>
            </p:cNvSpPr>
            <p:nvPr/>
          </p:nvSpPr>
          <p:spPr bwMode="auto">
            <a:xfrm>
              <a:off x="1715" y="2292"/>
              <a:ext cx="330" cy="555"/>
            </a:xfrm>
            <a:custGeom>
              <a:avLst/>
              <a:gdLst/>
              <a:ahLst/>
              <a:cxnLst>
                <a:cxn ang="0">
                  <a:pos x="330" y="165"/>
                </a:cxn>
                <a:cxn ang="0">
                  <a:pos x="327" y="131"/>
                </a:cxn>
                <a:cxn ang="0">
                  <a:pos x="316" y="101"/>
                </a:cxn>
                <a:cxn ang="0">
                  <a:pos x="302" y="73"/>
                </a:cxn>
                <a:cxn ang="0">
                  <a:pos x="282" y="47"/>
                </a:cxn>
                <a:cxn ang="0">
                  <a:pos x="257" y="28"/>
                </a:cxn>
                <a:cxn ang="0">
                  <a:pos x="229" y="14"/>
                </a:cxn>
                <a:cxn ang="0">
                  <a:pos x="198" y="3"/>
                </a:cxn>
                <a:cxn ang="0">
                  <a:pos x="165" y="0"/>
                </a:cxn>
                <a:cxn ang="0">
                  <a:pos x="131" y="3"/>
                </a:cxn>
                <a:cxn ang="0">
                  <a:pos x="100" y="14"/>
                </a:cxn>
                <a:cxn ang="0">
                  <a:pos x="72" y="28"/>
                </a:cxn>
                <a:cxn ang="0">
                  <a:pos x="50" y="47"/>
                </a:cxn>
                <a:cxn ang="0">
                  <a:pos x="28" y="73"/>
                </a:cxn>
                <a:cxn ang="0">
                  <a:pos x="14" y="101"/>
                </a:cxn>
                <a:cxn ang="0">
                  <a:pos x="2" y="131"/>
                </a:cxn>
                <a:cxn ang="0">
                  <a:pos x="0" y="165"/>
                </a:cxn>
                <a:cxn ang="0">
                  <a:pos x="2" y="193"/>
                </a:cxn>
                <a:cxn ang="0">
                  <a:pos x="11" y="221"/>
                </a:cxn>
                <a:cxn ang="0">
                  <a:pos x="22" y="246"/>
                </a:cxn>
                <a:cxn ang="0">
                  <a:pos x="36" y="269"/>
                </a:cxn>
                <a:cxn ang="0">
                  <a:pos x="56" y="288"/>
                </a:cxn>
                <a:cxn ang="0">
                  <a:pos x="75" y="302"/>
                </a:cxn>
                <a:cxn ang="0">
                  <a:pos x="100" y="316"/>
                </a:cxn>
                <a:cxn ang="0">
                  <a:pos x="126" y="325"/>
                </a:cxn>
                <a:cxn ang="0">
                  <a:pos x="126" y="555"/>
                </a:cxn>
                <a:cxn ang="0">
                  <a:pos x="204" y="555"/>
                </a:cxn>
                <a:cxn ang="0">
                  <a:pos x="204" y="325"/>
                </a:cxn>
                <a:cxn ang="0">
                  <a:pos x="229" y="316"/>
                </a:cxn>
                <a:cxn ang="0">
                  <a:pos x="254" y="302"/>
                </a:cxn>
                <a:cxn ang="0">
                  <a:pos x="277" y="288"/>
                </a:cxn>
                <a:cxn ang="0">
                  <a:pos x="294" y="269"/>
                </a:cxn>
                <a:cxn ang="0">
                  <a:pos x="310" y="246"/>
                </a:cxn>
                <a:cxn ang="0">
                  <a:pos x="322" y="221"/>
                </a:cxn>
                <a:cxn ang="0">
                  <a:pos x="327" y="193"/>
                </a:cxn>
                <a:cxn ang="0">
                  <a:pos x="330" y="165"/>
                </a:cxn>
              </a:cxnLst>
              <a:rect l="0" t="0" r="r" b="b"/>
              <a:pathLst>
                <a:path w="330" h="555">
                  <a:moveTo>
                    <a:pt x="330" y="165"/>
                  </a:moveTo>
                  <a:lnTo>
                    <a:pt x="327" y="131"/>
                  </a:lnTo>
                  <a:lnTo>
                    <a:pt x="316" y="101"/>
                  </a:lnTo>
                  <a:lnTo>
                    <a:pt x="302" y="73"/>
                  </a:lnTo>
                  <a:lnTo>
                    <a:pt x="282" y="47"/>
                  </a:lnTo>
                  <a:lnTo>
                    <a:pt x="257" y="28"/>
                  </a:lnTo>
                  <a:lnTo>
                    <a:pt x="229" y="14"/>
                  </a:lnTo>
                  <a:lnTo>
                    <a:pt x="198" y="3"/>
                  </a:lnTo>
                  <a:lnTo>
                    <a:pt x="165" y="0"/>
                  </a:lnTo>
                  <a:lnTo>
                    <a:pt x="131" y="3"/>
                  </a:lnTo>
                  <a:lnTo>
                    <a:pt x="100" y="14"/>
                  </a:lnTo>
                  <a:lnTo>
                    <a:pt x="72" y="28"/>
                  </a:lnTo>
                  <a:lnTo>
                    <a:pt x="50" y="47"/>
                  </a:lnTo>
                  <a:lnTo>
                    <a:pt x="28" y="73"/>
                  </a:lnTo>
                  <a:lnTo>
                    <a:pt x="14" y="101"/>
                  </a:lnTo>
                  <a:lnTo>
                    <a:pt x="2" y="131"/>
                  </a:lnTo>
                  <a:lnTo>
                    <a:pt x="0" y="165"/>
                  </a:lnTo>
                  <a:lnTo>
                    <a:pt x="2" y="193"/>
                  </a:lnTo>
                  <a:lnTo>
                    <a:pt x="11" y="221"/>
                  </a:lnTo>
                  <a:lnTo>
                    <a:pt x="22" y="246"/>
                  </a:lnTo>
                  <a:lnTo>
                    <a:pt x="36" y="269"/>
                  </a:lnTo>
                  <a:lnTo>
                    <a:pt x="56" y="288"/>
                  </a:lnTo>
                  <a:lnTo>
                    <a:pt x="75" y="302"/>
                  </a:lnTo>
                  <a:lnTo>
                    <a:pt x="100" y="316"/>
                  </a:lnTo>
                  <a:lnTo>
                    <a:pt x="126" y="325"/>
                  </a:lnTo>
                  <a:lnTo>
                    <a:pt x="126" y="555"/>
                  </a:lnTo>
                  <a:lnTo>
                    <a:pt x="204" y="555"/>
                  </a:lnTo>
                  <a:lnTo>
                    <a:pt x="204" y="325"/>
                  </a:lnTo>
                  <a:lnTo>
                    <a:pt x="229" y="316"/>
                  </a:lnTo>
                  <a:lnTo>
                    <a:pt x="254" y="302"/>
                  </a:lnTo>
                  <a:lnTo>
                    <a:pt x="277" y="288"/>
                  </a:lnTo>
                  <a:lnTo>
                    <a:pt x="294" y="269"/>
                  </a:lnTo>
                  <a:lnTo>
                    <a:pt x="310" y="246"/>
                  </a:lnTo>
                  <a:lnTo>
                    <a:pt x="322" y="221"/>
                  </a:lnTo>
                  <a:lnTo>
                    <a:pt x="327" y="193"/>
                  </a:lnTo>
                  <a:lnTo>
                    <a:pt x="330" y="16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3" name="Freeform 25"/>
            <p:cNvSpPr>
              <a:spLocks/>
            </p:cNvSpPr>
            <p:nvPr/>
          </p:nvSpPr>
          <p:spPr bwMode="auto">
            <a:xfrm>
              <a:off x="3758" y="2292"/>
              <a:ext cx="331" cy="555"/>
            </a:xfrm>
            <a:custGeom>
              <a:avLst/>
              <a:gdLst/>
              <a:ahLst/>
              <a:cxnLst>
                <a:cxn ang="0">
                  <a:pos x="331" y="165"/>
                </a:cxn>
                <a:cxn ang="0">
                  <a:pos x="328" y="131"/>
                </a:cxn>
                <a:cxn ang="0">
                  <a:pos x="317" y="101"/>
                </a:cxn>
                <a:cxn ang="0">
                  <a:pos x="303" y="73"/>
                </a:cxn>
                <a:cxn ang="0">
                  <a:pos x="283" y="47"/>
                </a:cxn>
                <a:cxn ang="0">
                  <a:pos x="258" y="28"/>
                </a:cxn>
                <a:cxn ang="0">
                  <a:pos x="230" y="14"/>
                </a:cxn>
                <a:cxn ang="0">
                  <a:pos x="199" y="3"/>
                </a:cxn>
                <a:cxn ang="0">
                  <a:pos x="166" y="0"/>
                </a:cxn>
                <a:cxn ang="0">
                  <a:pos x="132" y="3"/>
                </a:cxn>
                <a:cxn ang="0">
                  <a:pos x="101" y="14"/>
                </a:cxn>
                <a:cxn ang="0">
                  <a:pos x="73" y="28"/>
                </a:cxn>
                <a:cxn ang="0">
                  <a:pos x="48" y="47"/>
                </a:cxn>
                <a:cxn ang="0">
                  <a:pos x="28" y="73"/>
                </a:cxn>
                <a:cxn ang="0">
                  <a:pos x="14" y="101"/>
                </a:cxn>
                <a:cxn ang="0">
                  <a:pos x="3" y="131"/>
                </a:cxn>
                <a:cxn ang="0">
                  <a:pos x="0" y="165"/>
                </a:cxn>
                <a:cxn ang="0">
                  <a:pos x="3" y="193"/>
                </a:cxn>
                <a:cxn ang="0">
                  <a:pos x="9" y="221"/>
                </a:cxn>
                <a:cxn ang="0">
                  <a:pos x="20" y="246"/>
                </a:cxn>
                <a:cxn ang="0">
                  <a:pos x="37" y="269"/>
                </a:cxn>
                <a:cxn ang="0">
                  <a:pos x="54" y="288"/>
                </a:cxn>
                <a:cxn ang="0">
                  <a:pos x="76" y="302"/>
                </a:cxn>
                <a:cxn ang="0">
                  <a:pos x="101" y="316"/>
                </a:cxn>
                <a:cxn ang="0">
                  <a:pos x="126" y="325"/>
                </a:cxn>
                <a:cxn ang="0">
                  <a:pos x="126" y="555"/>
                </a:cxn>
                <a:cxn ang="0">
                  <a:pos x="202" y="555"/>
                </a:cxn>
                <a:cxn ang="0">
                  <a:pos x="202" y="325"/>
                </a:cxn>
                <a:cxn ang="0">
                  <a:pos x="227" y="316"/>
                </a:cxn>
                <a:cxn ang="0">
                  <a:pos x="252" y="302"/>
                </a:cxn>
                <a:cxn ang="0">
                  <a:pos x="275" y="288"/>
                </a:cxn>
                <a:cxn ang="0">
                  <a:pos x="294" y="269"/>
                </a:cxn>
                <a:cxn ang="0">
                  <a:pos x="308" y="246"/>
                </a:cxn>
                <a:cxn ang="0">
                  <a:pos x="320" y="221"/>
                </a:cxn>
                <a:cxn ang="0">
                  <a:pos x="328" y="193"/>
                </a:cxn>
                <a:cxn ang="0">
                  <a:pos x="331" y="165"/>
                </a:cxn>
              </a:cxnLst>
              <a:rect l="0" t="0" r="r" b="b"/>
              <a:pathLst>
                <a:path w="331" h="555">
                  <a:moveTo>
                    <a:pt x="331" y="165"/>
                  </a:moveTo>
                  <a:lnTo>
                    <a:pt x="328" y="131"/>
                  </a:lnTo>
                  <a:lnTo>
                    <a:pt x="317" y="101"/>
                  </a:lnTo>
                  <a:lnTo>
                    <a:pt x="303" y="73"/>
                  </a:lnTo>
                  <a:lnTo>
                    <a:pt x="283" y="47"/>
                  </a:lnTo>
                  <a:lnTo>
                    <a:pt x="258" y="28"/>
                  </a:lnTo>
                  <a:lnTo>
                    <a:pt x="230" y="14"/>
                  </a:lnTo>
                  <a:lnTo>
                    <a:pt x="199" y="3"/>
                  </a:lnTo>
                  <a:lnTo>
                    <a:pt x="166" y="0"/>
                  </a:lnTo>
                  <a:lnTo>
                    <a:pt x="132" y="3"/>
                  </a:lnTo>
                  <a:lnTo>
                    <a:pt x="101" y="14"/>
                  </a:lnTo>
                  <a:lnTo>
                    <a:pt x="73" y="28"/>
                  </a:lnTo>
                  <a:lnTo>
                    <a:pt x="48" y="47"/>
                  </a:lnTo>
                  <a:lnTo>
                    <a:pt x="28" y="73"/>
                  </a:lnTo>
                  <a:lnTo>
                    <a:pt x="14" y="101"/>
                  </a:lnTo>
                  <a:lnTo>
                    <a:pt x="3" y="131"/>
                  </a:lnTo>
                  <a:lnTo>
                    <a:pt x="0" y="165"/>
                  </a:lnTo>
                  <a:lnTo>
                    <a:pt x="3" y="193"/>
                  </a:lnTo>
                  <a:lnTo>
                    <a:pt x="9" y="221"/>
                  </a:lnTo>
                  <a:lnTo>
                    <a:pt x="20" y="246"/>
                  </a:lnTo>
                  <a:lnTo>
                    <a:pt x="37" y="269"/>
                  </a:lnTo>
                  <a:lnTo>
                    <a:pt x="54" y="288"/>
                  </a:lnTo>
                  <a:lnTo>
                    <a:pt x="76" y="302"/>
                  </a:lnTo>
                  <a:lnTo>
                    <a:pt x="101" y="316"/>
                  </a:lnTo>
                  <a:lnTo>
                    <a:pt x="126" y="325"/>
                  </a:lnTo>
                  <a:lnTo>
                    <a:pt x="126" y="555"/>
                  </a:lnTo>
                  <a:lnTo>
                    <a:pt x="202" y="555"/>
                  </a:lnTo>
                  <a:lnTo>
                    <a:pt x="202" y="325"/>
                  </a:lnTo>
                  <a:lnTo>
                    <a:pt x="227" y="316"/>
                  </a:lnTo>
                  <a:lnTo>
                    <a:pt x="252" y="302"/>
                  </a:lnTo>
                  <a:lnTo>
                    <a:pt x="275" y="288"/>
                  </a:lnTo>
                  <a:lnTo>
                    <a:pt x="294" y="269"/>
                  </a:lnTo>
                  <a:lnTo>
                    <a:pt x="308" y="246"/>
                  </a:lnTo>
                  <a:lnTo>
                    <a:pt x="320" y="221"/>
                  </a:lnTo>
                  <a:lnTo>
                    <a:pt x="328" y="193"/>
                  </a:lnTo>
                  <a:lnTo>
                    <a:pt x="331" y="16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4" name="Freeform 27"/>
            <p:cNvSpPr>
              <a:spLocks/>
            </p:cNvSpPr>
            <p:nvPr/>
          </p:nvSpPr>
          <p:spPr bwMode="auto">
            <a:xfrm>
              <a:off x="1757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5" name="Freeform 28"/>
            <p:cNvSpPr>
              <a:spLocks/>
            </p:cNvSpPr>
            <p:nvPr/>
          </p:nvSpPr>
          <p:spPr bwMode="auto">
            <a:xfrm>
              <a:off x="1902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6" name="Freeform 29"/>
            <p:cNvSpPr>
              <a:spLocks/>
            </p:cNvSpPr>
            <p:nvPr/>
          </p:nvSpPr>
          <p:spPr bwMode="auto">
            <a:xfrm>
              <a:off x="2079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7" name="Freeform 30"/>
            <p:cNvSpPr>
              <a:spLocks/>
            </p:cNvSpPr>
            <p:nvPr/>
          </p:nvSpPr>
          <p:spPr bwMode="auto">
            <a:xfrm>
              <a:off x="2224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39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39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8" name="Freeform 31"/>
            <p:cNvSpPr>
              <a:spLocks/>
            </p:cNvSpPr>
            <p:nvPr/>
          </p:nvSpPr>
          <p:spPr bwMode="auto">
            <a:xfrm>
              <a:off x="2395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20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20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29" name="Freeform 32"/>
            <p:cNvSpPr>
              <a:spLocks/>
            </p:cNvSpPr>
            <p:nvPr/>
          </p:nvSpPr>
          <p:spPr bwMode="auto">
            <a:xfrm>
              <a:off x="2543" y="3071"/>
              <a:ext cx="56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40" y="56"/>
                </a:cxn>
                <a:cxn ang="0">
                  <a:pos x="48" y="50"/>
                </a:cxn>
                <a:cxn ang="0">
                  <a:pos x="54" y="42"/>
                </a:cxn>
                <a:cxn ang="0">
                  <a:pos x="56" y="31"/>
                </a:cxn>
                <a:cxn ang="0">
                  <a:pos x="54" y="19"/>
                </a:cxn>
                <a:cxn ang="0">
                  <a:pos x="48" y="8"/>
                </a:cxn>
                <a:cxn ang="0">
                  <a:pos x="40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6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40" y="56"/>
                  </a:lnTo>
                  <a:lnTo>
                    <a:pt x="48" y="50"/>
                  </a:lnTo>
                  <a:lnTo>
                    <a:pt x="54" y="42"/>
                  </a:lnTo>
                  <a:lnTo>
                    <a:pt x="56" y="31"/>
                  </a:lnTo>
                  <a:lnTo>
                    <a:pt x="54" y="19"/>
                  </a:lnTo>
                  <a:lnTo>
                    <a:pt x="48" y="8"/>
                  </a:lnTo>
                  <a:lnTo>
                    <a:pt x="40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0" name="Freeform 33"/>
            <p:cNvSpPr>
              <a:spLocks/>
            </p:cNvSpPr>
            <p:nvPr/>
          </p:nvSpPr>
          <p:spPr bwMode="auto">
            <a:xfrm>
              <a:off x="2717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1" name="Freeform 34"/>
            <p:cNvSpPr>
              <a:spLocks/>
            </p:cNvSpPr>
            <p:nvPr/>
          </p:nvSpPr>
          <p:spPr bwMode="auto">
            <a:xfrm>
              <a:off x="2863" y="3071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1" y="56"/>
                </a:cxn>
                <a:cxn ang="0">
                  <a:pos x="50" y="50"/>
                </a:cxn>
                <a:cxn ang="0">
                  <a:pos x="55" y="42"/>
                </a:cxn>
                <a:cxn ang="0">
                  <a:pos x="58" y="31"/>
                </a:cxn>
                <a:cxn ang="0">
                  <a:pos x="55" y="19"/>
                </a:cxn>
                <a:cxn ang="0">
                  <a:pos x="50" y="8"/>
                </a:cxn>
                <a:cxn ang="0">
                  <a:pos x="41" y="2"/>
                </a:cxn>
                <a:cxn ang="0">
                  <a:pos x="30" y="0"/>
                </a:cxn>
                <a:cxn ang="0">
                  <a:pos x="19" y="2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1" y="56"/>
                  </a:lnTo>
                  <a:lnTo>
                    <a:pt x="50" y="50"/>
                  </a:lnTo>
                  <a:lnTo>
                    <a:pt x="55" y="42"/>
                  </a:lnTo>
                  <a:lnTo>
                    <a:pt x="58" y="31"/>
                  </a:lnTo>
                  <a:lnTo>
                    <a:pt x="55" y="19"/>
                  </a:lnTo>
                  <a:lnTo>
                    <a:pt x="50" y="8"/>
                  </a:lnTo>
                  <a:lnTo>
                    <a:pt x="41" y="2"/>
                  </a:lnTo>
                  <a:lnTo>
                    <a:pt x="30" y="0"/>
                  </a:lnTo>
                  <a:lnTo>
                    <a:pt x="19" y="2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2" name="Freeform 35"/>
            <p:cNvSpPr>
              <a:spLocks/>
            </p:cNvSpPr>
            <p:nvPr/>
          </p:nvSpPr>
          <p:spPr bwMode="auto">
            <a:xfrm>
              <a:off x="3028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3" name="Freeform 36"/>
            <p:cNvSpPr>
              <a:spLocks/>
            </p:cNvSpPr>
            <p:nvPr/>
          </p:nvSpPr>
          <p:spPr bwMode="auto">
            <a:xfrm>
              <a:off x="3173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4" name="Freeform 37"/>
            <p:cNvSpPr>
              <a:spLocks/>
            </p:cNvSpPr>
            <p:nvPr/>
          </p:nvSpPr>
          <p:spPr bwMode="auto">
            <a:xfrm>
              <a:off x="3350" y="2984"/>
              <a:ext cx="58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2" y="39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8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8" h="59">
                  <a:moveTo>
                    <a:pt x="0" y="28"/>
                  </a:moveTo>
                  <a:lnTo>
                    <a:pt x="2" y="39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8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5" name="Freeform 38"/>
            <p:cNvSpPr>
              <a:spLocks/>
            </p:cNvSpPr>
            <p:nvPr/>
          </p:nvSpPr>
          <p:spPr bwMode="auto">
            <a:xfrm>
              <a:off x="3495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39" y="2"/>
                </a:cxn>
                <a:cxn ang="0">
                  <a:pos x="28" y="0"/>
                </a:cxn>
                <a:cxn ang="0">
                  <a:pos x="17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39" y="2"/>
                  </a:lnTo>
                  <a:lnTo>
                    <a:pt x="28" y="0"/>
                  </a:lnTo>
                  <a:lnTo>
                    <a:pt x="17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6" name="Freeform 39"/>
            <p:cNvSpPr>
              <a:spLocks/>
            </p:cNvSpPr>
            <p:nvPr/>
          </p:nvSpPr>
          <p:spPr bwMode="auto">
            <a:xfrm>
              <a:off x="3669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7" name="Freeform 40"/>
            <p:cNvSpPr>
              <a:spLocks/>
            </p:cNvSpPr>
            <p:nvPr/>
          </p:nvSpPr>
          <p:spPr bwMode="auto">
            <a:xfrm>
              <a:off x="3814" y="3071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9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1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1" y="8"/>
                </a:cxn>
                <a:cxn ang="0">
                  <a:pos x="42" y="2"/>
                </a:cxn>
                <a:cxn ang="0">
                  <a:pos x="31" y="0"/>
                </a:cxn>
                <a:cxn ang="0">
                  <a:pos x="20" y="2"/>
                </a:cxn>
                <a:cxn ang="0">
                  <a:pos x="9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9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1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1" y="8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9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8" name="Freeform 41"/>
            <p:cNvSpPr>
              <a:spLocks/>
            </p:cNvSpPr>
            <p:nvPr/>
          </p:nvSpPr>
          <p:spPr bwMode="auto">
            <a:xfrm>
              <a:off x="3991" y="2984"/>
              <a:ext cx="59" cy="59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3" y="39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39"/>
                </a:cxn>
                <a:cxn ang="0">
                  <a:pos x="59" y="28"/>
                </a:cxn>
                <a:cxn ang="0">
                  <a:pos x="56" y="17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7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59" h="59">
                  <a:moveTo>
                    <a:pt x="0" y="28"/>
                  </a:moveTo>
                  <a:lnTo>
                    <a:pt x="3" y="39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39"/>
                  </a:lnTo>
                  <a:lnTo>
                    <a:pt x="59" y="28"/>
                  </a:lnTo>
                  <a:lnTo>
                    <a:pt x="56" y="17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7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39" name="Freeform 42"/>
            <p:cNvSpPr>
              <a:spLocks/>
            </p:cNvSpPr>
            <p:nvPr/>
          </p:nvSpPr>
          <p:spPr bwMode="auto">
            <a:xfrm>
              <a:off x="1757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0" name="Freeform 43"/>
            <p:cNvSpPr>
              <a:spLocks/>
            </p:cNvSpPr>
            <p:nvPr/>
          </p:nvSpPr>
          <p:spPr bwMode="auto">
            <a:xfrm>
              <a:off x="2079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1" name="Freeform 44"/>
            <p:cNvSpPr>
              <a:spLocks/>
            </p:cNvSpPr>
            <p:nvPr/>
          </p:nvSpPr>
          <p:spPr bwMode="auto">
            <a:xfrm>
              <a:off x="2395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20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20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20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20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2" name="Freeform 45"/>
            <p:cNvSpPr>
              <a:spLocks/>
            </p:cNvSpPr>
            <p:nvPr/>
          </p:nvSpPr>
          <p:spPr bwMode="auto">
            <a:xfrm>
              <a:off x="2717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3" name="Freeform 46"/>
            <p:cNvSpPr>
              <a:spLocks/>
            </p:cNvSpPr>
            <p:nvPr/>
          </p:nvSpPr>
          <p:spPr bwMode="auto">
            <a:xfrm>
              <a:off x="3028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0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0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0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0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4" name="Freeform 47"/>
            <p:cNvSpPr>
              <a:spLocks/>
            </p:cNvSpPr>
            <p:nvPr/>
          </p:nvSpPr>
          <p:spPr bwMode="auto">
            <a:xfrm>
              <a:off x="3350" y="3197"/>
              <a:ext cx="58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2" y="42"/>
                </a:cxn>
                <a:cxn ang="0">
                  <a:pos x="8" y="50"/>
                </a:cxn>
                <a:cxn ang="0">
                  <a:pos x="16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8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6" y="3"/>
                </a:cxn>
                <a:cxn ang="0">
                  <a:pos x="8" y="8"/>
                </a:cxn>
                <a:cxn ang="0">
                  <a:pos x="2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8" h="59">
                  <a:moveTo>
                    <a:pt x="0" y="31"/>
                  </a:moveTo>
                  <a:lnTo>
                    <a:pt x="2" y="42"/>
                  </a:lnTo>
                  <a:lnTo>
                    <a:pt x="8" y="50"/>
                  </a:lnTo>
                  <a:lnTo>
                    <a:pt x="16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8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6" y="3"/>
                  </a:lnTo>
                  <a:lnTo>
                    <a:pt x="8" y="8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5" name="Freeform 48"/>
            <p:cNvSpPr>
              <a:spLocks/>
            </p:cNvSpPr>
            <p:nvPr/>
          </p:nvSpPr>
          <p:spPr bwMode="auto">
            <a:xfrm>
              <a:off x="3669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9" y="56"/>
                </a:cxn>
                <a:cxn ang="0">
                  <a:pos x="31" y="59"/>
                </a:cxn>
                <a:cxn ang="0">
                  <a:pos x="42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42" y="3"/>
                </a:cxn>
                <a:cxn ang="0">
                  <a:pos x="31" y="0"/>
                </a:cxn>
                <a:cxn ang="0">
                  <a:pos x="19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9" y="56"/>
                  </a:lnTo>
                  <a:lnTo>
                    <a:pt x="31" y="59"/>
                  </a:lnTo>
                  <a:lnTo>
                    <a:pt x="42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19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6" name="Freeform 49"/>
            <p:cNvSpPr>
              <a:spLocks/>
            </p:cNvSpPr>
            <p:nvPr/>
          </p:nvSpPr>
          <p:spPr bwMode="auto">
            <a:xfrm>
              <a:off x="3991" y="3197"/>
              <a:ext cx="59" cy="59"/>
            </a:xfrm>
            <a:custGeom>
              <a:avLst/>
              <a:gdLst/>
              <a:ahLst/>
              <a:cxnLst>
                <a:cxn ang="0">
                  <a:pos x="0" y="31"/>
                </a:cxn>
                <a:cxn ang="0">
                  <a:pos x="3" y="42"/>
                </a:cxn>
                <a:cxn ang="0">
                  <a:pos x="8" y="50"/>
                </a:cxn>
                <a:cxn ang="0">
                  <a:pos x="17" y="56"/>
                </a:cxn>
                <a:cxn ang="0">
                  <a:pos x="28" y="59"/>
                </a:cxn>
                <a:cxn ang="0">
                  <a:pos x="39" y="56"/>
                </a:cxn>
                <a:cxn ang="0">
                  <a:pos x="50" y="50"/>
                </a:cxn>
                <a:cxn ang="0">
                  <a:pos x="56" y="42"/>
                </a:cxn>
                <a:cxn ang="0">
                  <a:pos x="59" y="31"/>
                </a:cxn>
                <a:cxn ang="0">
                  <a:pos x="56" y="19"/>
                </a:cxn>
                <a:cxn ang="0">
                  <a:pos x="50" y="8"/>
                </a:cxn>
                <a:cxn ang="0">
                  <a:pos x="39" y="3"/>
                </a:cxn>
                <a:cxn ang="0">
                  <a:pos x="28" y="0"/>
                </a:cxn>
                <a:cxn ang="0">
                  <a:pos x="17" y="3"/>
                </a:cxn>
                <a:cxn ang="0">
                  <a:pos x="8" y="8"/>
                </a:cxn>
                <a:cxn ang="0">
                  <a:pos x="3" y="19"/>
                </a:cxn>
                <a:cxn ang="0">
                  <a:pos x="0" y="31"/>
                </a:cxn>
                <a:cxn ang="0">
                  <a:pos x="0" y="31"/>
                </a:cxn>
              </a:cxnLst>
              <a:rect l="0" t="0" r="r" b="b"/>
              <a:pathLst>
                <a:path w="59" h="59">
                  <a:moveTo>
                    <a:pt x="0" y="31"/>
                  </a:moveTo>
                  <a:lnTo>
                    <a:pt x="3" y="42"/>
                  </a:lnTo>
                  <a:lnTo>
                    <a:pt x="8" y="50"/>
                  </a:lnTo>
                  <a:lnTo>
                    <a:pt x="17" y="56"/>
                  </a:lnTo>
                  <a:lnTo>
                    <a:pt x="28" y="59"/>
                  </a:lnTo>
                  <a:lnTo>
                    <a:pt x="39" y="56"/>
                  </a:lnTo>
                  <a:lnTo>
                    <a:pt x="50" y="50"/>
                  </a:lnTo>
                  <a:lnTo>
                    <a:pt x="56" y="42"/>
                  </a:lnTo>
                  <a:lnTo>
                    <a:pt x="59" y="31"/>
                  </a:lnTo>
                  <a:lnTo>
                    <a:pt x="56" y="19"/>
                  </a:lnTo>
                  <a:lnTo>
                    <a:pt x="50" y="8"/>
                  </a:lnTo>
                  <a:lnTo>
                    <a:pt x="39" y="3"/>
                  </a:lnTo>
                  <a:lnTo>
                    <a:pt x="28" y="0"/>
                  </a:lnTo>
                  <a:lnTo>
                    <a:pt x="17" y="3"/>
                  </a:lnTo>
                  <a:lnTo>
                    <a:pt x="8" y="8"/>
                  </a:lnTo>
                  <a:lnTo>
                    <a:pt x="3" y="19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7" name="Freeform 50"/>
            <p:cNvSpPr>
              <a:spLocks/>
            </p:cNvSpPr>
            <p:nvPr/>
          </p:nvSpPr>
          <p:spPr bwMode="auto">
            <a:xfrm>
              <a:off x="3112" y="1305"/>
              <a:ext cx="316" cy="536"/>
            </a:xfrm>
            <a:custGeom>
              <a:avLst/>
              <a:gdLst/>
              <a:ahLst/>
              <a:cxnLst>
                <a:cxn ang="0">
                  <a:pos x="316" y="536"/>
                </a:cxn>
                <a:cxn ang="0">
                  <a:pos x="316" y="141"/>
                </a:cxn>
                <a:cxn ang="0">
                  <a:pos x="165" y="0"/>
                </a:cxn>
                <a:cxn ang="0">
                  <a:pos x="0" y="141"/>
                </a:cxn>
                <a:cxn ang="0">
                  <a:pos x="0" y="536"/>
                </a:cxn>
                <a:cxn ang="0">
                  <a:pos x="316" y="536"/>
                </a:cxn>
              </a:cxnLst>
              <a:rect l="0" t="0" r="r" b="b"/>
              <a:pathLst>
                <a:path w="316" h="536">
                  <a:moveTo>
                    <a:pt x="316" y="536"/>
                  </a:moveTo>
                  <a:lnTo>
                    <a:pt x="316" y="141"/>
                  </a:lnTo>
                  <a:lnTo>
                    <a:pt x="165" y="0"/>
                  </a:lnTo>
                  <a:lnTo>
                    <a:pt x="0" y="141"/>
                  </a:lnTo>
                  <a:lnTo>
                    <a:pt x="0" y="536"/>
                  </a:lnTo>
                  <a:lnTo>
                    <a:pt x="316" y="536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8" name="Rectangle 51"/>
            <p:cNvSpPr>
              <a:spLocks noChangeArrowheads="1"/>
            </p:cNvSpPr>
            <p:nvPr/>
          </p:nvSpPr>
          <p:spPr bwMode="auto">
            <a:xfrm>
              <a:off x="3291" y="1482"/>
              <a:ext cx="84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9" name="Rectangle 52"/>
            <p:cNvSpPr>
              <a:spLocks noChangeArrowheads="1"/>
            </p:cNvSpPr>
            <p:nvPr/>
          </p:nvSpPr>
          <p:spPr bwMode="auto">
            <a:xfrm>
              <a:off x="3291" y="1647"/>
              <a:ext cx="84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0" name="Rectangle 53"/>
            <p:cNvSpPr>
              <a:spLocks noChangeArrowheads="1"/>
            </p:cNvSpPr>
            <p:nvPr/>
          </p:nvSpPr>
          <p:spPr bwMode="auto">
            <a:xfrm>
              <a:off x="3168" y="1482"/>
              <a:ext cx="89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1" name="Rectangle 54"/>
            <p:cNvSpPr>
              <a:spLocks noChangeArrowheads="1"/>
            </p:cNvSpPr>
            <p:nvPr/>
          </p:nvSpPr>
          <p:spPr bwMode="auto">
            <a:xfrm>
              <a:off x="3168" y="1647"/>
              <a:ext cx="89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2" name="Freeform 55"/>
            <p:cNvSpPr>
              <a:spLocks/>
            </p:cNvSpPr>
            <p:nvPr/>
          </p:nvSpPr>
          <p:spPr bwMode="auto">
            <a:xfrm>
              <a:off x="2378" y="1314"/>
              <a:ext cx="314" cy="527"/>
            </a:xfrm>
            <a:custGeom>
              <a:avLst/>
              <a:gdLst/>
              <a:ahLst/>
              <a:cxnLst>
                <a:cxn ang="0">
                  <a:pos x="314" y="527"/>
                </a:cxn>
                <a:cxn ang="0">
                  <a:pos x="314" y="132"/>
                </a:cxn>
                <a:cxn ang="0">
                  <a:pos x="165" y="0"/>
                </a:cxn>
                <a:cxn ang="0">
                  <a:pos x="0" y="132"/>
                </a:cxn>
                <a:cxn ang="0">
                  <a:pos x="0" y="527"/>
                </a:cxn>
                <a:cxn ang="0">
                  <a:pos x="314" y="527"/>
                </a:cxn>
              </a:cxnLst>
              <a:rect l="0" t="0" r="r" b="b"/>
              <a:pathLst>
                <a:path w="314" h="527">
                  <a:moveTo>
                    <a:pt x="314" y="527"/>
                  </a:moveTo>
                  <a:lnTo>
                    <a:pt x="314" y="132"/>
                  </a:lnTo>
                  <a:lnTo>
                    <a:pt x="165" y="0"/>
                  </a:lnTo>
                  <a:lnTo>
                    <a:pt x="0" y="132"/>
                  </a:lnTo>
                  <a:lnTo>
                    <a:pt x="0" y="527"/>
                  </a:lnTo>
                  <a:lnTo>
                    <a:pt x="314" y="52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3" name="Rectangle 56"/>
            <p:cNvSpPr>
              <a:spLocks noChangeArrowheads="1"/>
            </p:cNvSpPr>
            <p:nvPr/>
          </p:nvSpPr>
          <p:spPr bwMode="auto">
            <a:xfrm>
              <a:off x="2557" y="1482"/>
              <a:ext cx="84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4" name="Rectangle 57"/>
            <p:cNvSpPr>
              <a:spLocks noChangeArrowheads="1"/>
            </p:cNvSpPr>
            <p:nvPr/>
          </p:nvSpPr>
          <p:spPr bwMode="auto">
            <a:xfrm>
              <a:off x="2557" y="1647"/>
              <a:ext cx="84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5" name="Rectangle 58"/>
            <p:cNvSpPr>
              <a:spLocks noChangeArrowheads="1"/>
            </p:cNvSpPr>
            <p:nvPr/>
          </p:nvSpPr>
          <p:spPr bwMode="auto">
            <a:xfrm>
              <a:off x="2434" y="1482"/>
              <a:ext cx="90" cy="129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6" name="Rectangle 59"/>
            <p:cNvSpPr>
              <a:spLocks noChangeArrowheads="1"/>
            </p:cNvSpPr>
            <p:nvPr/>
          </p:nvSpPr>
          <p:spPr bwMode="auto">
            <a:xfrm>
              <a:off x="2434" y="1647"/>
              <a:ext cx="90" cy="126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sp>
        <p:nvSpPr>
          <p:cNvPr id="58" name="TextovéPole 57"/>
          <p:cNvSpPr txBox="1"/>
          <p:nvPr/>
        </p:nvSpPr>
        <p:spPr>
          <a:xfrm>
            <a:off x="285720" y="5929330"/>
            <a:ext cx="85725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i="1" dirty="0" smtClean="0">
                <a:solidFill>
                  <a:srgbClr val="FF0066"/>
                </a:solidFill>
              </a:rPr>
              <a:t>různoběžky-kolmice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285720" y="571480"/>
            <a:ext cx="85725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u="sng" dirty="0" smtClean="0">
                <a:solidFill>
                  <a:srgbClr val="FF0066"/>
                </a:solidFill>
              </a:rPr>
              <a:t>Vyznač v obrázku přímky tak, </a:t>
            </a:r>
          </a:p>
          <a:p>
            <a:pPr algn="ctr"/>
            <a:r>
              <a:rPr lang="cs-CZ" sz="2800" i="1" u="sng" dirty="0" smtClean="0">
                <a:solidFill>
                  <a:srgbClr val="FF0066"/>
                </a:solidFill>
              </a:rPr>
              <a:t>aby měly danou vzájemnou polohu v rovině: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66"/>
                </a:solidFill>
              </a:rPr>
              <a:t>ZA VÝBORNOU PRÁCI SI ZASLOUŽÍŠ POTLESK!!!</a:t>
            </a:r>
            <a:endParaRPr lang="cs-CZ" sz="2400" dirty="0">
              <a:solidFill>
                <a:srgbClr val="FF0066"/>
              </a:solidFill>
            </a:endParaRPr>
          </a:p>
        </p:txBody>
      </p:sp>
      <p:pic>
        <p:nvPicPr>
          <p:cNvPr id="6" name="Picture 2" descr="C:\Documents and Settings\Administrator\Local Settings\Temporary Internet Files\Content.IE5\VJA63IN2\MM90004109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488" y="1643050"/>
            <a:ext cx="3357586" cy="32296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1428736"/>
            <a:ext cx="3900298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cs typeface="Times New Roman" pitchFamily="18" charset="0"/>
              </a:rPr>
              <a:t>Obrázky byly použity z Klipartu.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28596" y="500042"/>
            <a:ext cx="7399783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cs typeface="Times New Roman" pitchFamily="18" charset="0"/>
              </a:rPr>
              <a:t>Použité citace a obrázky:</a:t>
            </a:r>
            <a:endParaRPr lang="cs-CZ" sz="4000" dirty="0"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347</TotalTime>
  <Words>290</Words>
  <Application>Microsoft Office PowerPoint</Application>
  <PresentationFormat>Předvádění na obrazovce (4:3)</PresentationFormat>
  <Paragraphs>75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Aspekt</vt:lpstr>
      <vt:lpstr>Motiv sady Office</vt:lpstr>
      <vt:lpstr>VY_32_INOVACE_55_Vzájemná poloha dvou přímek v rovině</vt:lpstr>
      <vt:lpstr>Anotace</vt:lpstr>
      <vt:lpstr>VZÁJEMNÁ POLOHA DVOU PŘÍMEK V ROVINĚ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DVĚMA</dc:title>
  <dc:creator>PC</dc:creator>
  <cp:lastModifiedBy>pcbazar</cp:lastModifiedBy>
  <cp:revision>50</cp:revision>
  <dcterms:created xsi:type="dcterms:W3CDTF">2013-02-22T18:39:13Z</dcterms:created>
  <dcterms:modified xsi:type="dcterms:W3CDTF">2013-06-17T19:19:22Z</dcterms:modified>
</cp:coreProperties>
</file>