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D3B31-9E10-4BD9-8362-E9D3C300FE7A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BCF60BA-02C3-4327-8DD1-13AB81B886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D3B31-9E10-4BD9-8362-E9D3C300FE7A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BCF60BA-02C3-4327-8DD1-13AB81B886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D3B31-9E10-4BD9-8362-E9D3C300FE7A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F60BA-02C3-4327-8DD1-13AB81B8869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D3B31-9E10-4BD9-8362-E9D3C300FE7A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F60BA-02C3-4327-8DD1-13AB81B886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D3B31-9E10-4BD9-8362-E9D3C300FE7A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BCF60BA-02C3-4327-8DD1-13AB81B8869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D3B31-9E10-4BD9-8362-E9D3C300FE7A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F60BA-02C3-4327-8DD1-13AB81B886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D3B31-9E10-4BD9-8362-E9D3C300FE7A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F60BA-02C3-4327-8DD1-13AB81B886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D3B31-9E10-4BD9-8362-E9D3C300FE7A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F60BA-02C3-4327-8DD1-13AB81B886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D3B31-9E10-4BD9-8362-E9D3C300FE7A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F60BA-02C3-4327-8DD1-13AB81B8869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D3B31-9E10-4BD9-8362-E9D3C300FE7A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F60BA-02C3-4327-8DD1-13AB81B886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D3B31-9E10-4BD9-8362-E9D3C300FE7A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F60BA-02C3-4327-8DD1-13AB81B886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12D3B31-9E10-4BD9-8362-E9D3C300FE7A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CF60BA-02C3-4327-8DD1-13AB81B8869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11" Type="http://schemas.openxmlformats.org/officeDocument/2006/relationships/image" Target="../media/image21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Rodi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dirty="0" smtClean="0"/>
              <a:t>Rodina</a:t>
            </a:r>
            <a:endParaRPr lang="cs-CZ" sz="7200" dirty="0"/>
          </a:p>
        </p:txBody>
      </p:sp>
      <p:pic>
        <p:nvPicPr>
          <p:cNvPr id="1026" name="Picture 2" descr="C:\Users\pokorna\AppData\Local\Microsoft\Windows\Temporary Internet Files\Content.IE5\IE47V47I\MP9004421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3707904" cy="2471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okorna\AppData\Local\Microsoft\Windows\Temporary Internet Files\Content.IE5\VR1BVV10\MP90044228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81001"/>
            <a:ext cx="3816424" cy="2544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okorna\AppData\Local\Microsoft\Windows\Temporary Internet Files\Content.IE5\WCOZ6GWI\MP90030937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471" y="3573016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Z:\Logo_EU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419" y="3982975"/>
            <a:ext cx="3538909" cy="88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77269" y="6445723"/>
            <a:ext cx="2538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VY_32_INOVACE_09_36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455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61040568"/>
              </p:ext>
            </p:extLst>
          </p:nvPr>
        </p:nvGraphicFramePr>
        <p:xfrm>
          <a:off x="8016" y="52536"/>
          <a:ext cx="9111519" cy="68328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rezentace" r:id="rId3" imgW="3357243" imgH="2517529" progId="PowerPoint.Show.12">
                  <p:embed/>
                </p:oleObj>
              </mc:Choice>
              <mc:Fallback>
                <p:oleObj name="Prezentace" r:id="rId3" imgW="3357243" imgH="2517529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016" y="52536"/>
                        <a:ext cx="9111519" cy="68328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12927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 je….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Skupina lidí, kteří se mají rádi</a:t>
            </a:r>
          </a:p>
          <a:p>
            <a:pPr marL="514350" indent="-514350">
              <a:buFont typeface="+mj-lt"/>
              <a:buAutoNum type="alphaLcParenR"/>
            </a:pPr>
            <a:endParaRPr lang="cs-CZ" sz="28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Skupina lidí spojená pokrevním svazkem, manželstvím nebo adopcí</a:t>
            </a:r>
          </a:p>
          <a:p>
            <a:pPr marL="514350" indent="-514350">
              <a:buFont typeface="+mj-lt"/>
              <a:buAutoNum type="alphaLcParenR"/>
            </a:pPr>
            <a:endParaRPr lang="cs-CZ" sz="28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Skupina lidí spojená pokrevním svazkem nebo adopcí či osvojením</a:t>
            </a:r>
          </a:p>
          <a:p>
            <a:pPr marL="514350" indent="-514350">
              <a:buFont typeface="+mj-lt"/>
              <a:buAutoNum type="alphaLcParenR"/>
            </a:pPr>
            <a:endParaRPr lang="cs-CZ" sz="28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Skupina lidí se stejnými vlastnostmi, charakterem, zvyky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72418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Rodina může být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Úplná, neúplná a polygamní (více partnerů)</a:t>
            </a:r>
          </a:p>
          <a:p>
            <a:pPr marL="514350" indent="-514350">
              <a:buFont typeface="+mj-lt"/>
              <a:buAutoNum type="alphaLcParenR"/>
            </a:pPr>
            <a:endParaRPr lang="cs-CZ" sz="28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Pouze úplná</a:t>
            </a:r>
          </a:p>
          <a:p>
            <a:pPr marL="514350" indent="-514350">
              <a:buFont typeface="+mj-lt"/>
              <a:buAutoNum type="alphaLcParenR"/>
            </a:pPr>
            <a:endParaRPr lang="cs-CZ" sz="2800" dirty="0"/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Úplná a neúplná</a:t>
            </a:r>
          </a:p>
          <a:p>
            <a:pPr marL="514350" indent="-514350">
              <a:buFont typeface="+mj-lt"/>
              <a:buAutoNum type="alphaLcParenR"/>
            </a:pPr>
            <a:endParaRPr lang="cs-CZ" sz="2800" dirty="0"/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Ani jedna z možností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868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rodiny se počítají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Všechny tety, strýcové, bratranci a sestřenice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Otec, matka, děti a všichni příbuzní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Otec, matka a děti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Otec, matka, děti a rodiče otce a matky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0286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 by měla mít funkci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Reprodukční a sociální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Výchovnou, reprodukční, sociální, porovnávací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Ekonomicko-zabezpečovací, sociální a výchovnou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Reprodukční, výchovnou, sociální a ekonomicko-zabezpečovací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42453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Pojmenuj druhy rodin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Rodina základní úplná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Rodina základní neúplná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Rodina rozšířená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Rodina polygamní</a:t>
            </a:r>
          </a:p>
          <a:p>
            <a:endParaRPr lang="cs-CZ" dirty="0"/>
          </a:p>
        </p:txBody>
      </p:sp>
      <p:pic>
        <p:nvPicPr>
          <p:cNvPr id="2052" name="Picture 4" descr="C:\Users\pokorna\AppData\Local\Microsoft\Windows\Temporary Internet Files\Content.IE5\J457LY1F\MP90040931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87829"/>
            <a:ext cx="8462714" cy="6770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692696"/>
            <a:ext cx="41764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Rodina rozšířená</a:t>
            </a:r>
            <a:endParaRPr lang="cs-CZ" sz="4400" dirty="0">
              <a:solidFill>
                <a:schemeClr val="bg1"/>
              </a:solidFill>
            </a:endParaRPr>
          </a:p>
        </p:txBody>
      </p:sp>
      <p:pic>
        <p:nvPicPr>
          <p:cNvPr id="2053" name="Picture 5" descr="C:\Users\pokorna\AppData\Local\Microsoft\Windows\Temporary Internet Files\Content.IE5\J457LY1F\MP9003994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785" y="1196752"/>
            <a:ext cx="4060643" cy="5077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84610" y="6154331"/>
            <a:ext cx="60649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Rodina základní neúplná</a:t>
            </a:r>
            <a:endParaRPr lang="cs-CZ" sz="4400" dirty="0"/>
          </a:p>
        </p:txBody>
      </p:sp>
      <p:pic>
        <p:nvPicPr>
          <p:cNvPr id="2054" name="Picture 6" descr="C:\Users\pokorna\AppData\Local\Microsoft\Windows\Temporary Internet Files\Content.IE5\IE47V47I\MP90044840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678529" y="5707559"/>
            <a:ext cx="546547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Rodina základní úplná</a:t>
            </a:r>
            <a:endParaRPr lang="cs-CZ" sz="4400" dirty="0">
              <a:solidFill>
                <a:schemeClr val="bg1"/>
              </a:solidFill>
            </a:endParaRPr>
          </a:p>
        </p:txBody>
      </p:sp>
      <p:pic>
        <p:nvPicPr>
          <p:cNvPr id="2059" name="Picture 11" descr="C:\Users\pokorna\AppData\Local\Microsoft\Windows\Temporary Internet Files\Content.IE5\J457LY1F\MC900433446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7807" y="1240441"/>
            <a:ext cx="4578597" cy="4467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481286" y="5878185"/>
            <a:ext cx="44201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Rodina polygamní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064813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0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2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7" dur="5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 build="p"/>
      <p:bldP spid="4" grpId="0"/>
      <p:bldP spid="4" grpId="1"/>
      <p:bldP spid="5" grpId="0"/>
      <p:bldP spid="5" grpId="1"/>
      <p:bldP spid="6" grpId="0"/>
      <p:bldP spid="6" grpId="1"/>
      <p:bldP spid="8" grpId="0"/>
      <p:bldP spid="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pokorna\AppData\Local\Microsoft\Windows\Temporary Internet Files\Content.IE5\WCOZ6GWI\MP90031685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okorna\AppData\Local\Microsoft\Windows\Temporary Internet Files\Content.IE5\IE47V47I\MP90017996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2731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okorna\AppData\Local\Microsoft\Windows\Temporary Internet Files\Content.IE5\WCOZ6GWI\MP90017865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7660" y="3212976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okorna\AppData\Local\Microsoft\Windows\Temporary Internet Files\Content.IE5\J457LY1F\MP90017872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293096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okorna\AppData\Local\Microsoft\Windows\Temporary Internet Files\Content.IE5\WCOZ6GWI\MP900406741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0"/>
            <a:ext cx="5486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okorna\AppData\Local\Microsoft\Windows\Temporary Internet Files\Content.IE5\J457LY1F\MP90040337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20927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okorna\AppData\Local\Microsoft\Windows\Temporary Internet Files\Content.IE5\WCOZ6GWI\MP90040384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10" y="1483727"/>
            <a:ext cx="4060157" cy="4060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okorna\AppData\Local\Microsoft\Windows\Temporary Internet Files\Content.IE5\J457LY1F\MP900178476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3779" y="3832888"/>
            <a:ext cx="4570221" cy="3001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okorna\AppData\Local\Microsoft\Windows\Temporary Internet Files\Content.IE5\VR1BVV10\MP900422692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2608" y="0"/>
            <a:ext cx="3319560" cy="442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pokorna\AppData\Local\Microsoft\Windows\Temporary Internet Files\Content.IE5\WCOZ6GWI\MP900442525[1]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5074" y="2057820"/>
            <a:ext cx="5082952" cy="3388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913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1" dur="2000" fill="hold"/>
                                        <p:tgtEl>
                                          <p:spTgt spid="308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Rodina</a:t>
            </a:r>
            <a:r>
              <a:rPr lang="cs-CZ" sz="2000" dirty="0"/>
              <a:t>. In: 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 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</a:t>
            </a:r>
            <a:r>
              <a:rPr lang="cs-CZ" sz="2000" dirty="0" smtClean="0"/>
              <a:t>2013-01-07]. </a:t>
            </a:r>
            <a:r>
              <a:rPr lang="cs-CZ" sz="2000" dirty="0"/>
              <a:t>Dostupné z: </a:t>
            </a:r>
            <a:r>
              <a:rPr lang="cs-CZ" sz="2000" u="sng" dirty="0">
                <a:hlinkClick r:id="rId2"/>
              </a:rPr>
              <a:t>http://</a:t>
            </a:r>
            <a:r>
              <a:rPr lang="cs-CZ" sz="2000" u="sng" dirty="0" smtClean="0">
                <a:hlinkClick r:id="rId2"/>
              </a:rPr>
              <a:t>cs.wikipedia.org/wiki/Rodina</a:t>
            </a:r>
            <a:endParaRPr lang="cs-CZ" sz="2000" u="sng" dirty="0" smtClean="0"/>
          </a:p>
          <a:p>
            <a:endParaRPr lang="cs-CZ" sz="2000" u="sng" dirty="0"/>
          </a:p>
          <a:p>
            <a:r>
              <a:rPr lang="cs-CZ" sz="2000" dirty="0"/>
              <a:t>Všechny </a:t>
            </a:r>
            <a:r>
              <a:rPr lang="cs-CZ" sz="2000" dirty="0" smtClean="0"/>
              <a:t>objekty </a:t>
            </a:r>
            <a:r>
              <a:rPr lang="cs-CZ" sz="2000" dirty="0"/>
              <a:t>použité k vytvoření tohoto materiálu jsou součástí softwaru Microsoft® Office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Texty jsou vlastní originální tvorbou autora.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9274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89</TotalTime>
  <Words>152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Microsoft PowerPoint Presentation</vt:lpstr>
      <vt:lpstr>Rodina</vt:lpstr>
      <vt:lpstr>Prezentace aplikace PowerPoint</vt:lpstr>
      <vt:lpstr>Rodina je….</vt:lpstr>
      <vt:lpstr>Základní Rodina může být</vt:lpstr>
      <vt:lpstr>Do rodiny se počítají</vt:lpstr>
      <vt:lpstr>Rodina by měla mít funkci</vt:lpstr>
      <vt:lpstr>Pojmenuj druhy rodin </vt:lpstr>
      <vt:lpstr>Rodina…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Rodina</dc:title>
  <dc:creator>pokorna</dc:creator>
  <cp:lastModifiedBy>malkova</cp:lastModifiedBy>
  <cp:revision>15</cp:revision>
  <dcterms:created xsi:type="dcterms:W3CDTF">2012-12-26T09:15:31Z</dcterms:created>
  <dcterms:modified xsi:type="dcterms:W3CDTF">2013-06-18T15:43:31Z</dcterms:modified>
</cp:coreProperties>
</file>