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77CB784E-BE88-4BD4-848A-627D0D94C7A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627C93B-11E2-4D49-A585-02260F86308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7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ubert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Dospívání</a:t>
            </a:r>
            <a:endParaRPr lang="cs-CZ" sz="6000" dirty="0"/>
          </a:p>
        </p:txBody>
      </p:sp>
      <p:pic>
        <p:nvPicPr>
          <p:cNvPr id="1026" name="Picture 2" descr="C:\Users\pokorna\AppData\Local\Microsoft\Windows\Temporary Internet Files\Content.IE5\WCOZ6GWI\MP900448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01008"/>
            <a:ext cx="2240634" cy="335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okorna\AppData\Local\Microsoft\Windows\Temporary Internet Files\Content.IE5\J457LY1F\MP9004485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048" y="1"/>
            <a:ext cx="3401253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okorna\AppData\Local\Microsoft\Windows\Temporary Internet Files\Content.IE5\IE47V47I\MP90044853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84397"/>
            <a:ext cx="3548189" cy="2954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Z:\Logo_EU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"/>
            <a:ext cx="5652120" cy="1415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68935" y="6464935"/>
            <a:ext cx="2334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VY_32_INOVACE_12_36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36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7563377"/>
              </p:ext>
            </p:extLst>
          </p:nvPr>
        </p:nvGraphicFramePr>
        <p:xfrm>
          <a:off x="0" y="100186"/>
          <a:ext cx="9144000" cy="68572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3" imgW="3227676" imgH="2420174" progId="PowerPoint.Show.12">
                  <p:embed/>
                </p:oleObj>
              </mc:Choice>
              <mc:Fallback>
                <p:oleObj name="Prezentace" r:id="rId3" imgW="3227676" imgH="2420174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100186"/>
                        <a:ext cx="9144000" cy="68572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7892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/>
              <a:t>Dospívání - puberta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Období, ve kterém se tělo dítěte mění na dospělého člověka schopného se rozmnožovat</a:t>
            </a:r>
            <a:endParaRPr lang="cs-CZ" sz="4000" dirty="0"/>
          </a:p>
        </p:txBody>
      </p:sp>
      <p:pic>
        <p:nvPicPr>
          <p:cNvPr id="2051" name="Picture 3" descr="C:\Users\pokorna\AppData\Local\Microsoft\Windows\Temporary Internet Files\Content.IE5\WCOZ6GWI\MP9004317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4142539"/>
            <a:ext cx="234888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okorna\AppData\Local\Microsoft\Windows\Temporary Internet Files\Content.IE5\WCOZ6GWI\MP9004485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923472"/>
            <a:ext cx="3851920" cy="256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4150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60648"/>
            <a:ext cx="8210872" cy="63367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Hormonální změny jdou z mozku do pohlavních orgánů, které produkují pohlavní orgány</a:t>
            </a:r>
          </a:p>
          <a:p>
            <a:r>
              <a:rPr lang="cs-CZ" sz="3200" dirty="0" smtClean="0"/>
              <a:t>Pohlavní orgány stimulují proměny a funkci</a:t>
            </a:r>
          </a:p>
          <a:p>
            <a:endParaRPr lang="cs-CZ" sz="3200" dirty="0" smtClean="0"/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Mozku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Kostí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Svalů kůže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Vnitřních a pohlavních orgánů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/>
              <a:t>Tělesného růstu</a:t>
            </a:r>
          </a:p>
          <a:p>
            <a:pPr marL="514350" indent="-514350">
              <a:buFont typeface="+mj-lt"/>
              <a:buAutoNum type="alphaLcParenR"/>
            </a:pPr>
            <a:endParaRPr lang="cs-CZ" sz="3200" dirty="0"/>
          </a:p>
        </p:txBody>
      </p:sp>
      <p:pic>
        <p:nvPicPr>
          <p:cNvPr id="3074" name="Picture 2" descr="C:\Users\pokorna\AppData\Local\Microsoft\Windows\Temporary Internet Files\Content.IE5\IE47V47I\MC9004387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0967" y="2502024"/>
            <a:ext cx="3624064" cy="2718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6966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Fyzické změny u chlapců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Velikost, funkce a plodnost varlat</a:t>
            </a:r>
          </a:p>
          <a:p>
            <a:r>
              <a:rPr lang="cs-CZ" sz="2800" dirty="0" smtClean="0"/>
              <a:t>Genitálie</a:t>
            </a:r>
          </a:p>
          <a:p>
            <a:r>
              <a:rPr lang="cs-CZ" sz="2800" dirty="0" smtClean="0"/>
              <a:t>Pubické ochlupení</a:t>
            </a:r>
          </a:p>
          <a:p>
            <a:r>
              <a:rPr lang="cs-CZ" sz="2800" dirty="0" smtClean="0"/>
              <a:t>Tělesné ochlupení</a:t>
            </a:r>
          </a:p>
          <a:p>
            <a:r>
              <a:rPr lang="cs-CZ" sz="2800" dirty="0" smtClean="0"/>
              <a:t>Změna hlasu</a:t>
            </a:r>
          </a:p>
          <a:p>
            <a:r>
              <a:rPr lang="cs-CZ" sz="2800" dirty="0" smtClean="0"/>
              <a:t>Nárůst váhy</a:t>
            </a:r>
          </a:p>
          <a:p>
            <a:r>
              <a:rPr lang="cs-CZ" sz="2800" dirty="0" smtClean="0"/>
              <a:t>Muskulatura a tvar těla</a:t>
            </a:r>
          </a:p>
          <a:p>
            <a:r>
              <a:rPr lang="cs-CZ" sz="2800" dirty="0" smtClean="0"/>
              <a:t>Tělesný zápach, změny kůže, akné</a:t>
            </a:r>
            <a:endParaRPr lang="cs-CZ" sz="2800" dirty="0"/>
          </a:p>
        </p:txBody>
      </p:sp>
      <p:pic>
        <p:nvPicPr>
          <p:cNvPr id="4098" name="Picture 2" descr="C:\Users\pokorna\AppData\Local\Microsoft\Windows\Temporary Internet Files\Content.IE5\WCOZ6GWI\MP9004096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2035" y="2328276"/>
            <a:ext cx="3715425" cy="2876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3996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Fyzické změny u dívek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Vývoj prsou</a:t>
            </a:r>
          </a:p>
          <a:p>
            <a:r>
              <a:rPr lang="cs-CZ" sz="2800" dirty="0" smtClean="0"/>
              <a:t>Pubické ochlupení</a:t>
            </a:r>
          </a:p>
          <a:p>
            <a:r>
              <a:rPr lang="cs-CZ" sz="2800" dirty="0" smtClean="0"/>
              <a:t>Pochva, děloha, vaječníky</a:t>
            </a:r>
          </a:p>
          <a:p>
            <a:r>
              <a:rPr lang="cs-CZ" sz="2800" dirty="0" smtClean="0"/>
              <a:t>Menstruace a plodnost</a:t>
            </a:r>
          </a:p>
          <a:p>
            <a:r>
              <a:rPr lang="cs-CZ" sz="2800" dirty="0" smtClean="0"/>
              <a:t>Tělo a tělesné ochlupení</a:t>
            </a:r>
          </a:p>
          <a:p>
            <a:r>
              <a:rPr lang="cs-CZ" sz="2800" dirty="0" smtClean="0"/>
              <a:t>Tělesný tvar, rozložení tuku a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tělesná kompozice</a:t>
            </a:r>
            <a:endParaRPr lang="cs-CZ" sz="2800" dirty="0"/>
          </a:p>
        </p:txBody>
      </p:sp>
      <p:pic>
        <p:nvPicPr>
          <p:cNvPr id="5122" name="Picture 2" descr="C:\Users\pokorna\AppData\Local\Microsoft\Windows\Temporary Internet Files\Content.IE5\J457LY1F\MP9004036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6706" y="1556792"/>
            <a:ext cx="2958554" cy="3699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70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Psychické změny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V pubertě si člověk začíná uvědomovat svou osobnost. Napodobuje myšlenky své party nebo napodobuje svůj idol.</a:t>
            </a:r>
          </a:p>
          <a:p>
            <a:r>
              <a:rPr lang="cs-CZ" sz="2800" dirty="0" smtClean="0"/>
              <a:t>Bouří se proti autoritám (rodiče, učitelé….)</a:t>
            </a:r>
          </a:p>
          <a:p>
            <a:r>
              <a:rPr lang="cs-CZ" sz="2800" dirty="0" smtClean="0"/>
              <a:t>Vznikají nové vztahy, lásky a přátelství</a:t>
            </a:r>
          </a:p>
          <a:p>
            <a:r>
              <a:rPr lang="cs-CZ" sz="2800" dirty="0" smtClean="0"/>
              <a:t>Člověk poznává násilí, zklamání a velmi často mění náladu</a:t>
            </a:r>
          </a:p>
          <a:p>
            <a:r>
              <a:rPr lang="cs-CZ" sz="2800" dirty="0" smtClean="0"/>
              <a:t>Dospívající neustále pozoruje své tělo a jeho změny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98011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476672"/>
            <a:ext cx="7924800" cy="4114800"/>
          </a:xfrm>
        </p:spPr>
        <p:txBody>
          <a:bodyPr/>
          <a:lstStyle/>
          <a:p>
            <a:pPr lvl="0"/>
            <a:r>
              <a:rPr lang="cs-CZ" dirty="0"/>
              <a:t>Puberta. In: 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2013-01-09]. </a:t>
            </a:r>
            <a:r>
              <a:rPr lang="cs-CZ" dirty="0"/>
              <a:t>Dostupné z: </a:t>
            </a:r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cs.wikipedia.org/wiki/Puberta</a:t>
            </a:r>
            <a:r>
              <a:rPr lang="cs-CZ" u="sng" dirty="0" smtClean="0"/>
              <a:t> </a:t>
            </a:r>
            <a:endParaRPr lang="cs-CZ" u="sng" dirty="0" smtClean="0"/>
          </a:p>
          <a:p>
            <a:pPr lvl="0"/>
            <a:endParaRPr lang="cs-CZ" u="sng" dirty="0"/>
          </a:p>
          <a:p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</a:t>
            </a:r>
            <a:r>
              <a:rPr lang="cs-CZ" dirty="0" smtClean="0"/>
              <a:t>.</a:t>
            </a:r>
          </a:p>
          <a:p>
            <a:r>
              <a:rPr lang="cs-CZ" dirty="0"/>
              <a:t>Texty jsou vlastní originální tvorbou autora.</a:t>
            </a:r>
          </a:p>
          <a:p>
            <a:pPr marL="0" indent="0">
              <a:buNone/>
            </a:pPr>
            <a:endParaRPr lang="cs-CZ" dirty="0"/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004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40</TotalTime>
  <Words>165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Horizont</vt:lpstr>
      <vt:lpstr>Microsoft PowerPoint Presentation</vt:lpstr>
      <vt:lpstr>Dospívání</vt:lpstr>
      <vt:lpstr>Prezentace aplikace PowerPoint</vt:lpstr>
      <vt:lpstr>Dospívání - puberta</vt:lpstr>
      <vt:lpstr>Prezentace aplikace PowerPoint</vt:lpstr>
      <vt:lpstr>Fyzické změny u chlapců</vt:lpstr>
      <vt:lpstr>Fyzické změny u dívek</vt:lpstr>
      <vt:lpstr>Psychické změny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Dospívání</dc:title>
  <dc:creator>pokorna</dc:creator>
  <cp:lastModifiedBy>malkova</cp:lastModifiedBy>
  <cp:revision>12</cp:revision>
  <dcterms:created xsi:type="dcterms:W3CDTF">2012-12-26T11:32:10Z</dcterms:created>
  <dcterms:modified xsi:type="dcterms:W3CDTF">2013-06-17T20:03:17Z</dcterms:modified>
</cp:coreProperties>
</file>