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4F5393A-1240-4243-BAF0-F2961AC7D1B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CCA59FA-16A4-4860-949D-ACE5F89979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teens/slusne/_zprava/internet-jaka-nebezpeci-na-nas-cihaji--10176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Nebezpečí…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…číhající nejen na internetu</a:t>
            </a:r>
            <a:endParaRPr lang="cs-CZ" dirty="0"/>
          </a:p>
        </p:txBody>
      </p:sp>
      <p:pic>
        <p:nvPicPr>
          <p:cNvPr id="1026" name="Picture 2" descr="C:\Users\pokorna\AppData\Local\Microsoft\Windows\Temporary Internet Files\Content.IE5\J457LY1F\MC900238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25144"/>
            <a:ext cx="1864462" cy="151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Z:\Logo_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8640"/>
            <a:ext cx="578167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44646"/>
            <a:ext cx="25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VY_32_INOVACE_15_36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88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3493365"/>
              </p:ext>
            </p:extLst>
          </p:nvPr>
        </p:nvGraphicFramePr>
        <p:xfrm>
          <a:off x="0" y="1"/>
          <a:ext cx="9142050" cy="6855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246031" imgH="2433876" progId="PowerPoint.Show.12">
                  <p:embed/>
                </p:oleObj>
              </mc:Choice>
              <mc:Fallback>
                <p:oleObj name="Prezentace" r:id="rId3" imgW="3246031" imgH="2433876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"/>
                        <a:ext cx="9142050" cy="68557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23645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je dnes používán téměř každým, ovlivňuje nás, může nám pomoci, ale bohužel taky ublížit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pomocí internetu hledáme informace, nové známé a kamarády, komunikujeme, nakupujeme, pracujeme….</a:t>
            </a:r>
            <a:endParaRPr lang="cs-CZ" dirty="0"/>
          </a:p>
        </p:txBody>
      </p:sp>
      <p:pic>
        <p:nvPicPr>
          <p:cNvPr id="2050" name="Picture 2" descr="C:\Users\pokorna\AppData\Local\Microsoft\Windows\Temporary Internet Files\Content.IE5\VR1BVV10\MC900440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25144"/>
            <a:ext cx="14128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499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Zneužití našich osobních údajů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vždy si dávejte pozor na to, co o sobě na internetu napíšete. Na sociální síť má přístup každý, kdo chce. Proto si může každý přečíst o Tobě to, co sám napíšeš….adresu, věk, zájmy…..vše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každý si také může přečíst, co právě teď děláš nebo co se chystáš dělat a využít to ve svůj prospěch (zloděj,…)</a:t>
            </a:r>
            <a:endParaRPr lang="cs-CZ" dirty="0"/>
          </a:p>
        </p:txBody>
      </p:sp>
      <p:pic>
        <p:nvPicPr>
          <p:cNvPr id="4098" name="Picture 2" descr="C:\Users\pokorna\AppData\Local\Microsoft\Windows\Temporary Internet Files\Content.IE5\WCOZ6GWI\MC900233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062" y="3645024"/>
            <a:ext cx="2201501" cy="190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50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Zneužití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52627"/>
            <a:ext cx="7239000" cy="5088741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Dávej si pozor na to, jaké fotky dáš na internet. Pokud potřebuješ dát na svou stránku fotografie sebe, tvé rodiny a nebo třeba kamarádů, vždy přemýšlej nad tím, jestli tím neublížíš sám sobě nebo někomu, kdo na dané fotografii je.</a:t>
            </a:r>
          </a:p>
          <a:p>
            <a:pPr>
              <a:lnSpc>
                <a:spcPct val="150000"/>
              </a:lnSpc>
            </a:pPr>
            <a:r>
              <a:rPr lang="cs-CZ" dirty="0"/>
              <a:t> P</a:t>
            </a:r>
            <a:r>
              <a:rPr lang="cs-CZ" dirty="0" smtClean="0"/>
              <a:t>ozor také na vkládání videí a jiných záznamů.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Fotografie a videa se dají lehce zneužít ke špatným věcem.</a:t>
            </a:r>
            <a:endParaRPr lang="cs-CZ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6875095" y="4975272"/>
            <a:ext cx="2185988" cy="1743075"/>
            <a:chOff x="2304" y="1584"/>
            <a:chExt cx="1740" cy="1554"/>
          </a:xfrm>
        </p:grpSpPr>
        <p:sp>
          <p:nvSpPr>
            <p:cNvPr id="5" name="Film"/>
            <p:cNvSpPr>
              <a:spLocks noEditPoints="1" noChangeArrowheads="1"/>
            </p:cNvSpPr>
            <p:nvPr/>
          </p:nvSpPr>
          <p:spPr bwMode="auto">
            <a:xfrm>
              <a:off x="2304" y="1980"/>
              <a:ext cx="726" cy="1158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6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4960 w 21600"/>
                <a:gd name="T17" fmla="*/ 8129 h 21600"/>
                <a:gd name="T18" fmla="*/ 17079 w 21600"/>
                <a:gd name="T19" fmla="*/ 1342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21600" y="0"/>
                  </a:moveTo>
                  <a:lnTo>
                    <a:pt x="21600" y="21600"/>
                  </a:lnTo>
                  <a:lnTo>
                    <a:pt x="0" y="21600"/>
                  </a:lnTo>
                  <a:lnTo>
                    <a:pt x="0" y="0"/>
                  </a:lnTo>
                  <a:lnTo>
                    <a:pt x="21600" y="0"/>
                  </a:lnTo>
                  <a:close/>
                </a:path>
                <a:path w="21600" h="21600" extrusionOk="0">
                  <a:moveTo>
                    <a:pt x="3014" y="21600"/>
                  </a:moveTo>
                  <a:lnTo>
                    <a:pt x="3014" y="0"/>
                  </a:lnTo>
                  <a:lnTo>
                    <a:pt x="0" y="0"/>
                  </a:lnTo>
                  <a:lnTo>
                    <a:pt x="0" y="21600"/>
                  </a:lnTo>
                  <a:lnTo>
                    <a:pt x="3014" y="21600"/>
                  </a:lnTo>
                  <a:close/>
                </a:path>
                <a:path w="21600" h="21600" extrusionOk="0">
                  <a:moveTo>
                    <a:pt x="21600" y="21600"/>
                  </a:moveTo>
                  <a:lnTo>
                    <a:pt x="21600" y="0"/>
                  </a:lnTo>
                  <a:lnTo>
                    <a:pt x="18586" y="0"/>
                  </a:lnTo>
                  <a:lnTo>
                    <a:pt x="18586" y="21600"/>
                  </a:lnTo>
                  <a:lnTo>
                    <a:pt x="21600" y="21600"/>
                  </a:lnTo>
                  <a:close/>
                </a:path>
                <a:path w="21600" h="21600" extrusionOk="0">
                  <a:moveTo>
                    <a:pt x="6028" y="6574"/>
                  </a:moveTo>
                  <a:lnTo>
                    <a:pt x="15572" y="6574"/>
                  </a:lnTo>
                  <a:lnTo>
                    <a:pt x="16074" y="6574"/>
                  </a:lnTo>
                  <a:lnTo>
                    <a:pt x="16326" y="6457"/>
                  </a:lnTo>
                  <a:lnTo>
                    <a:pt x="16577" y="6339"/>
                  </a:lnTo>
                  <a:lnTo>
                    <a:pt x="16828" y="6222"/>
                  </a:lnTo>
                  <a:lnTo>
                    <a:pt x="17079" y="6222"/>
                  </a:lnTo>
                  <a:lnTo>
                    <a:pt x="17330" y="5987"/>
                  </a:lnTo>
                  <a:lnTo>
                    <a:pt x="17330" y="5870"/>
                  </a:lnTo>
                  <a:lnTo>
                    <a:pt x="17581" y="5635"/>
                  </a:lnTo>
                  <a:lnTo>
                    <a:pt x="17581" y="1526"/>
                  </a:lnTo>
                  <a:lnTo>
                    <a:pt x="17330" y="1291"/>
                  </a:lnTo>
                  <a:lnTo>
                    <a:pt x="17330" y="1174"/>
                  </a:lnTo>
                  <a:lnTo>
                    <a:pt x="17079" y="1057"/>
                  </a:lnTo>
                  <a:lnTo>
                    <a:pt x="16828" y="939"/>
                  </a:lnTo>
                  <a:lnTo>
                    <a:pt x="16577" y="822"/>
                  </a:lnTo>
                  <a:lnTo>
                    <a:pt x="16326" y="704"/>
                  </a:lnTo>
                  <a:lnTo>
                    <a:pt x="16074" y="704"/>
                  </a:lnTo>
                  <a:lnTo>
                    <a:pt x="15572" y="587"/>
                  </a:lnTo>
                  <a:lnTo>
                    <a:pt x="6028" y="587"/>
                  </a:lnTo>
                  <a:lnTo>
                    <a:pt x="5526" y="704"/>
                  </a:lnTo>
                  <a:lnTo>
                    <a:pt x="5274" y="704"/>
                  </a:lnTo>
                  <a:lnTo>
                    <a:pt x="5023" y="822"/>
                  </a:lnTo>
                  <a:lnTo>
                    <a:pt x="4772" y="939"/>
                  </a:lnTo>
                  <a:lnTo>
                    <a:pt x="4521" y="1057"/>
                  </a:lnTo>
                  <a:lnTo>
                    <a:pt x="4270" y="1174"/>
                  </a:lnTo>
                  <a:lnTo>
                    <a:pt x="4270" y="1291"/>
                  </a:lnTo>
                  <a:lnTo>
                    <a:pt x="4019" y="1526"/>
                  </a:lnTo>
                  <a:lnTo>
                    <a:pt x="4019" y="5635"/>
                  </a:lnTo>
                  <a:lnTo>
                    <a:pt x="4270" y="5870"/>
                  </a:lnTo>
                  <a:lnTo>
                    <a:pt x="4270" y="5987"/>
                  </a:lnTo>
                  <a:lnTo>
                    <a:pt x="4521" y="6222"/>
                  </a:lnTo>
                  <a:lnTo>
                    <a:pt x="4772" y="6222"/>
                  </a:lnTo>
                  <a:lnTo>
                    <a:pt x="5023" y="6339"/>
                  </a:lnTo>
                  <a:lnTo>
                    <a:pt x="5274" y="6457"/>
                  </a:lnTo>
                  <a:lnTo>
                    <a:pt x="5526" y="6574"/>
                  </a:lnTo>
                  <a:lnTo>
                    <a:pt x="6028" y="6574"/>
                  </a:lnTo>
                  <a:close/>
                </a:path>
                <a:path w="21600" h="21600" extrusionOk="0">
                  <a:moveTo>
                    <a:pt x="6028" y="13617"/>
                  </a:moveTo>
                  <a:lnTo>
                    <a:pt x="15572" y="13617"/>
                  </a:lnTo>
                  <a:lnTo>
                    <a:pt x="16074" y="13617"/>
                  </a:lnTo>
                  <a:lnTo>
                    <a:pt x="16326" y="13617"/>
                  </a:lnTo>
                  <a:lnTo>
                    <a:pt x="16577" y="13500"/>
                  </a:lnTo>
                  <a:lnTo>
                    <a:pt x="16828" y="13383"/>
                  </a:lnTo>
                  <a:lnTo>
                    <a:pt x="17079" y="13265"/>
                  </a:lnTo>
                  <a:lnTo>
                    <a:pt x="17330" y="13148"/>
                  </a:lnTo>
                  <a:lnTo>
                    <a:pt x="17330" y="12913"/>
                  </a:lnTo>
                  <a:lnTo>
                    <a:pt x="17581" y="12796"/>
                  </a:lnTo>
                  <a:lnTo>
                    <a:pt x="17581" y="8687"/>
                  </a:lnTo>
                  <a:lnTo>
                    <a:pt x="17330" y="8452"/>
                  </a:lnTo>
                  <a:lnTo>
                    <a:pt x="17330" y="8335"/>
                  </a:lnTo>
                  <a:lnTo>
                    <a:pt x="17079" y="8217"/>
                  </a:lnTo>
                  <a:lnTo>
                    <a:pt x="16828" y="7983"/>
                  </a:lnTo>
                  <a:lnTo>
                    <a:pt x="16577" y="7983"/>
                  </a:lnTo>
                  <a:lnTo>
                    <a:pt x="16326" y="7865"/>
                  </a:lnTo>
                  <a:lnTo>
                    <a:pt x="16074" y="7865"/>
                  </a:lnTo>
                  <a:lnTo>
                    <a:pt x="15572" y="7748"/>
                  </a:lnTo>
                  <a:lnTo>
                    <a:pt x="6028" y="7748"/>
                  </a:lnTo>
                  <a:lnTo>
                    <a:pt x="5526" y="7865"/>
                  </a:lnTo>
                  <a:lnTo>
                    <a:pt x="5274" y="7865"/>
                  </a:lnTo>
                  <a:lnTo>
                    <a:pt x="5023" y="7983"/>
                  </a:lnTo>
                  <a:lnTo>
                    <a:pt x="4772" y="7983"/>
                  </a:lnTo>
                  <a:lnTo>
                    <a:pt x="4521" y="8217"/>
                  </a:lnTo>
                  <a:lnTo>
                    <a:pt x="4270" y="8335"/>
                  </a:lnTo>
                  <a:lnTo>
                    <a:pt x="4270" y="8452"/>
                  </a:lnTo>
                  <a:lnTo>
                    <a:pt x="4019" y="8687"/>
                  </a:lnTo>
                  <a:lnTo>
                    <a:pt x="4019" y="12796"/>
                  </a:lnTo>
                  <a:lnTo>
                    <a:pt x="4270" y="12913"/>
                  </a:lnTo>
                  <a:lnTo>
                    <a:pt x="4270" y="13148"/>
                  </a:lnTo>
                  <a:lnTo>
                    <a:pt x="4521" y="13265"/>
                  </a:lnTo>
                  <a:lnTo>
                    <a:pt x="4772" y="13383"/>
                  </a:lnTo>
                  <a:lnTo>
                    <a:pt x="5023" y="13500"/>
                  </a:lnTo>
                  <a:lnTo>
                    <a:pt x="5274" y="13617"/>
                  </a:lnTo>
                  <a:lnTo>
                    <a:pt x="5526" y="13617"/>
                  </a:lnTo>
                  <a:lnTo>
                    <a:pt x="6028" y="13617"/>
                  </a:lnTo>
                  <a:close/>
                </a:path>
                <a:path w="21600" h="21600" extrusionOk="0">
                  <a:moveTo>
                    <a:pt x="6028" y="20778"/>
                  </a:moveTo>
                  <a:lnTo>
                    <a:pt x="15572" y="20778"/>
                  </a:lnTo>
                  <a:lnTo>
                    <a:pt x="16074" y="20778"/>
                  </a:lnTo>
                  <a:lnTo>
                    <a:pt x="16326" y="20661"/>
                  </a:lnTo>
                  <a:lnTo>
                    <a:pt x="16577" y="20661"/>
                  </a:lnTo>
                  <a:lnTo>
                    <a:pt x="16828" y="20543"/>
                  </a:lnTo>
                  <a:lnTo>
                    <a:pt x="17079" y="20426"/>
                  </a:lnTo>
                  <a:lnTo>
                    <a:pt x="17330" y="20309"/>
                  </a:lnTo>
                  <a:lnTo>
                    <a:pt x="17330" y="20074"/>
                  </a:lnTo>
                  <a:lnTo>
                    <a:pt x="17581" y="19957"/>
                  </a:lnTo>
                  <a:lnTo>
                    <a:pt x="17581" y="15730"/>
                  </a:lnTo>
                  <a:lnTo>
                    <a:pt x="17330" y="15613"/>
                  </a:lnTo>
                  <a:lnTo>
                    <a:pt x="17330" y="15378"/>
                  </a:lnTo>
                  <a:lnTo>
                    <a:pt x="17079" y="15378"/>
                  </a:lnTo>
                  <a:lnTo>
                    <a:pt x="16828" y="15143"/>
                  </a:lnTo>
                  <a:lnTo>
                    <a:pt x="16577" y="15026"/>
                  </a:lnTo>
                  <a:lnTo>
                    <a:pt x="16326" y="15026"/>
                  </a:lnTo>
                  <a:lnTo>
                    <a:pt x="16074" y="15026"/>
                  </a:lnTo>
                  <a:lnTo>
                    <a:pt x="15572" y="14909"/>
                  </a:lnTo>
                  <a:lnTo>
                    <a:pt x="6028" y="14909"/>
                  </a:lnTo>
                  <a:lnTo>
                    <a:pt x="5526" y="15026"/>
                  </a:lnTo>
                  <a:lnTo>
                    <a:pt x="5274" y="15026"/>
                  </a:lnTo>
                  <a:lnTo>
                    <a:pt x="5023" y="15026"/>
                  </a:lnTo>
                  <a:lnTo>
                    <a:pt x="4772" y="15143"/>
                  </a:lnTo>
                  <a:lnTo>
                    <a:pt x="4521" y="15378"/>
                  </a:lnTo>
                  <a:lnTo>
                    <a:pt x="4270" y="15378"/>
                  </a:lnTo>
                  <a:lnTo>
                    <a:pt x="4270" y="15613"/>
                  </a:lnTo>
                  <a:lnTo>
                    <a:pt x="4019" y="15730"/>
                  </a:lnTo>
                  <a:lnTo>
                    <a:pt x="4019" y="19957"/>
                  </a:lnTo>
                  <a:lnTo>
                    <a:pt x="4270" y="20074"/>
                  </a:lnTo>
                  <a:lnTo>
                    <a:pt x="4270" y="20309"/>
                  </a:lnTo>
                  <a:lnTo>
                    <a:pt x="4521" y="20426"/>
                  </a:lnTo>
                  <a:lnTo>
                    <a:pt x="4772" y="20543"/>
                  </a:lnTo>
                  <a:lnTo>
                    <a:pt x="5023" y="20661"/>
                  </a:lnTo>
                  <a:lnTo>
                    <a:pt x="5274" y="20661"/>
                  </a:lnTo>
                  <a:lnTo>
                    <a:pt x="5526" y="20778"/>
                  </a:lnTo>
                  <a:lnTo>
                    <a:pt x="6028" y="20778"/>
                  </a:lnTo>
                  <a:close/>
                </a:path>
                <a:path w="21600" h="21600" extrusionOk="0">
                  <a:moveTo>
                    <a:pt x="753" y="1291"/>
                  </a:moveTo>
                  <a:lnTo>
                    <a:pt x="2260" y="1291"/>
                  </a:lnTo>
                  <a:lnTo>
                    <a:pt x="2260" y="235"/>
                  </a:lnTo>
                  <a:lnTo>
                    <a:pt x="753" y="235"/>
                  </a:lnTo>
                  <a:lnTo>
                    <a:pt x="753" y="1291"/>
                  </a:lnTo>
                  <a:close/>
                </a:path>
                <a:path w="21600" h="21600" extrusionOk="0">
                  <a:moveTo>
                    <a:pt x="753" y="2700"/>
                  </a:moveTo>
                  <a:lnTo>
                    <a:pt x="2260" y="2700"/>
                  </a:lnTo>
                  <a:lnTo>
                    <a:pt x="2260" y="1643"/>
                  </a:lnTo>
                  <a:lnTo>
                    <a:pt x="753" y="1643"/>
                  </a:lnTo>
                  <a:lnTo>
                    <a:pt x="753" y="2700"/>
                  </a:lnTo>
                  <a:close/>
                </a:path>
                <a:path w="21600" h="21600" extrusionOk="0">
                  <a:moveTo>
                    <a:pt x="753" y="4109"/>
                  </a:moveTo>
                  <a:lnTo>
                    <a:pt x="2260" y="4109"/>
                  </a:lnTo>
                  <a:lnTo>
                    <a:pt x="2260" y="3052"/>
                  </a:lnTo>
                  <a:lnTo>
                    <a:pt x="753" y="3052"/>
                  </a:lnTo>
                  <a:lnTo>
                    <a:pt x="753" y="4109"/>
                  </a:lnTo>
                  <a:close/>
                </a:path>
                <a:path w="21600" h="21600" extrusionOk="0">
                  <a:moveTo>
                    <a:pt x="753" y="5517"/>
                  </a:moveTo>
                  <a:lnTo>
                    <a:pt x="2260" y="5517"/>
                  </a:lnTo>
                  <a:lnTo>
                    <a:pt x="2260" y="4461"/>
                  </a:lnTo>
                  <a:lnTo>
                    <a:pt x="753" y="4461"/>
                  </a:lnTo>
                  <a:lnTo>
                    <a:pt x="753" y="5517"/>
                  </a:lnTo>
                  <a:close/>
                </a:path>
                <a:path w="21600" h="21600" extrusionOk="0">
                  <a:moveTo>
                    <a:pt x="753" y="6926"/>
                  </a:moveTo>
                  <a:lnTo>
                    <a:pt x="2260" y="6926"/>
                  </a:lnTo>
                  <a:lnTo>
                    <a:pt x="2260" y="5870"/>
                  </a:lnTo>
                  <a:lnTo>
                    <a:pt x="753" y="5870"/>
                  </a:lnTo>
                  <a:lnTo>
                    <a:pt x="753" y="6926"/>
                  </a:lnTo>
                  <a:close/>
                </a:path>
                <a:path w="21600" h="21600" extrusionOk="0">
                  <a:moveTo>
                    <a:pt x="753" y="8335"/>
                  </a:moveTo>
                  <a:lnTo>
                    <a:pt x="2260" y="8335"/>
                  </a:lnTo>
                  <a:lnTo>
                    <a:pt x="2260" y="7278"/>
                  </a:lnTo>
                  <a:lnTo>
                    <a:pt x="753" y="7278"/>
                  </a:lnTo>
                  <a:lnTo>
                    <a:pt x="753" y="8335"/>
                  </a:lnTo>
                  <a:close/>
                </a:path>
                <a:path w="21600" h="21600" extrusionOk="0">
                  <a:moveTo>
                    <a:pt x="753" y="9743"/>
                  </a:moveTo>
                  <a:lnTo>
                    <a:pt x="2260" y="9743"/>
                  </a:lnTo>
                  <a:lnTo>
                    <a:pt x="2260" y="8687"/>
                  </a:lnTo>
                  <a:lnTo>
                    <a:pt x="753" y="8687"/>
                  </a:lnTo>
                  <a:lnTo>
                    <a:pt x="753" y="9743"/>
                  </a:lnTo>
                  <a:close/>
                </a:path>
                <a:path w="21600" h="21600" extrusionOk="0">
                  <a:moveTo>
                    <a:pt x="753" y="11152"/>
                  </a:moveTo>
                  <a:lnTo>
                    <a:pt x="2260" y="11152"/>
                  </a:lnTo>
                  <a:lnTo>
                    <a:pt x="2260" y="10096"/>
                  </a:lnTo>
                  <a:lnTo>
                    <a:pt x="753" y="10096"/>
                  </a:lnTo>
                  <a:lnTo>
                    <a:pt x="753" y="11152"/>
                  </a:lnTo>
                  <a:close/>
                </a:path>
                <a:path w="21600" h="21600" extrusionOk="0">
                  <a:moveTo>
                    <a:pt x="753" y="12561"/>
                  </a:moveTo>
                  <a:lnTo>
                    <a:pt x="2260" y="12561"/>
                  </a:lnTo>
                  <a:lnTo>
                    <a:pt x="2260" y="11504"/>
                  </a:lnTo>
                  <a:lnTo>
                    <a:pt x="753" y="11504"/>
                  </a:lnTo>
                  <a:lnTo>
                    <a:pt x="753" y="12561"/>
                  </a:lnTo>
                  <a:close/>
                </a:path>
                <a:path w="21600" h="21600" extrusionOk="0">
                  <a:moveTo>
                    <a:pt x="753" y="13970"/>
                  </a:moveTo>
                  <a:lnTo>
                    <a:pt x="2260" y="13970"/>
                  </a:lnTo>
                  <a:lnTo>
                    <a:pt x="2260" y="12913"/>
                  </a:lnTo>
                  <a:lnTo>
                    <a:pt x="753" y="12913"/>
                  </a:lnTo>
                  <a:lnTo>
                    <a:pt x="753" y="13970"/>
                  </a:lnTo>
                  <a:close/>
                </a:path>
                <a:path w="21600" h="21600" extrusionOk="0">
                  <a:moveTo>
                    <a:pt x="753" y="15378"/>
                  </a:moveTo>
                  <a:lnTo>
                    <a:pt x="2260" y="15378"/>
                  </a:lnTo>
                  <a:lnTo>
                    <a:pt x="2260" y="14322"/>
                  </a:lnTo>
                  <a:lnTo>
                    <a:pt x="753" y="14322"/>
                  </a:lnTo>
                  <a:lnTo>
                    <a:pt x="753" y="15378"/>
                  </a:lnTo>
                  <a:close/>
                </a:path>
                <a:path w="21600" h="21600" extrusionOk="0">
                  <a:moveTo>
                    <a:pt x="753" y="16787"/>
                  </a:moveTo>
                  <a:lnTo>
                    <a:pt x="2260" y="16787"/>
                  </a:lnTo>
                  <a:lnTo>
                    <a:pt x="2260" y="15730"/>
                  </a:lnTo>
                  <a:lnTo>
                    <a:pt x="753" y="15730"/>
                  </a:lnTo>
                  <a:lnTo>
                    <a:pt x="753" y="16787"/>
                  </a:lnTo>
                  <a:close/>
                </a:path>
                <a:path w="21600" h="21600" extrusionOk="0">
                  <a:moveTo>
                    <a:pt x="753" y="18196"/>
                  </a:moveTo>
                  <a:lnTo>
                    <a:pt x="2260" y="18196"/>
                  </a:lnTo>
                  <a:lnTo>
                    <a:pt x="2260" y="17139"/>
                  </a:lnTo>
                  <a:lnTo>
                    <a:pt x="753" y="17139"/>
                  </a:lnTo>
                  <a:lnTo>
                    <a:pt x="753" y="18196"/>
                  </a:lnTo>
                  <a:close/>
                </a:path>
                <a:path w="21600" h="21600" extrusionOk="0">
                  <a:moveTo>
                    <a:pt x="753" y="19604"/>
                  </a:moveTo>
                  <a:lnTo>
                    <a:pt x="2260" y="19604"/>
                  </a:lnTo>
                  <a:lnTo>
                    <a:pt x="2260" y="18548"/>
                  </a:lnTo>
                  <a:lnTo>
                    <a:pt x="753" y="18548"/>
                  </a:lnTo>
                  <a:lnTo>
                    <a:pt x="753" y="19604"/>
                  </a:lnTo>
                  <a:close/>
                </a:path>
                <a:path w="21600" h="21600" extrusionOk="0">
                  <a:moveTo>
                    <a:pt x="753" y="21013"/>
                  </a:moveTo>
                  <a:lnTo>
                    <a:pt x="2260" y="21013"/>
                  </a:lnTo>
                  <a:lnTo>
                    <a:pt x="2260" y="19957"/>
                  </a:lnTo>
                  <a:lnTo>
                    <a:pt x="753" y="19957"/>
                  </a:lnTo>
                  <a:lnTo>
                    <a:pt x="753" y="21013"/>
                  </a:lnTo>
                  <a:close/>
                </a:path>
                <a:path w="21600" h="21600" extrusionOk="0">
                  <a:moveTo>
                    <a:pt x="19340" y="1409"/>
                  </a:moveTo>
                  <a:lnTo>
                    <a:pt x="20595" y="1409"/>
                  </a:lnTo>
                  <a:lnTo>
                    <a:pt x="20595" y="352"/>
                  </a:lnTo>
                  <a:lnTo>
                    <a:pt x="19340" y="352"/>
                  </a:lnTo>
                  <a:lnTo>
                    <a:pt x="19340" y="1409"/>
                  </a:lnTo>
                  <a:close/>
                </a:path>
                <a:path w="21600" h="21600" extrusionOk="0">
                  <a:moveTo>
                    <a:pt x="19340" y="2700"/>
                  </a:moveTo>
                  <a:lnTo>
                    <a:pt x="20595" y="2700"/>
                  </a:lnTo>
                  <a:lnTo>
                    <a:pt x="20595" y="1643"/>
                  </a:lnTo>
                  <a:lnTo>
                    <a:pt x="19340" y="1643"/>
                  </a:lnTo>
                  <a:lnTo>
                    <a:pt x="19340" y="2700"/>
                  </a:lnTo>
                  <a:close/>
                </a:path>
                <a:path w="21600" h="21600" extrusionOk="0">
                  <a:moveTo>
                    <a:pt x="19340" y="4109"/>
                  </a:moveTo>
                  <a:lnTo>
                    <a:pt x="20595" y="4109"/>
                  </a:lnTo>
                  <a:lnTo>
                    <a:pt x="20595" y="3052"/>
                  </a:lnTo>
                  <a:lnTo>
                    <a:pt x="19340" y="3052"/>
                  </a:lnTo>
                  <a:lnTo>
                    <a:pt x="19340" y="4109"/>
                  </a:lnTo>
                  <a:close/>
                </a:path>
                <a:path w="21600" h="21600" extrusionOk="0">
                  <a:moveTo>
                    <a:pt x="19340" y="5517"/>
                  </a:moveTo>
                  <a:lnTo>
                    <a:pt x="20595" y="5517"/>
                  </a:lnTo>
                  <a:lnTo>
                    <a:pt x="20595" y="4461"/>
                  </a:lnTo>
                  <a:lnTo>
                    <a:pt x="19340" y="4461"/>
                  </a:lnTo>
                  <a:lnTo>
                    <a:pt x="19340" y="5517"/>
                  </a:lnTo>
                  <a:close/>
                </a:path>
                <a:path w="21600" h="21600" extrusionOk="0">
                  <a:moveTo>
                    <a:pt x="19340" y="6926"/>
                  </a:moveTo>
                  <a:lnTo>
                    <a:pt x="20595" y="6926"/>
                  </a:lnTo>
                  <a:lnTo>
                    <a:pt x="20595" y="5870"/>
                  </a:lnTo>
                  <a:lnTo>
                    <a:pt x="19340" y="5870"/>
                  </a:lnTo>
                  <a:lnTo>
                    <a:pt x="19340" y="6926"/>
                  </a:lnTo>
                  <a:close/>
                </a:path>
                <a:path w="21600" h="21600" extrusionOk="0">
                  <a:moveTo>
                    <a:pt x="19340" y="8335"/>
                  </a:moveTo>
                  <a:lnTo>
                    <a:pt x="20595" y="8335"/>
                  </a:lnTo>
                  <a:lnTo>
                    <a:pt x="20595" y="7278"/>
                  </a:lnTo>
                  <a:lnTo>
                    <a:pt x="19340" y="7278"/>
                  </a:lnTo>
                  <a:lnTo>
                    <a:pt x="19340" y="8335"/>
                  </a:lnTo>
                  <a:close/>
                </a:path>
                <a:path w="21600" h="21600" extrusionOk="0">
                  <a:moveTo>
                    <a:pt x="19340" y="9743"/>
                  </a:moveTo>
                  <a:lnTo>
                    <a:pt x="20595" y="9743"/>
                  </a:lnTo>
                  <a:lnTo>
                    <a:pt x="20595" y="8687"/>
                  </a:lnTo>
                  <a:lnTo>
                    <a:pt x="19340" y="8687"/>
                  </a:lnTo>
                  <a:lnTo>
                    <a:pt x="19340" y="9743"/>
                  </a:lnTo>
                  <a:close/>
                </a:path>
                <a:path w="21600" h="21600" extrusionOk="0">
                  <a:moveTo>
                    <a:pt x="19340" y="11152"/>
                  </a:moveTo>
                  <a:lnTo>
                    <a:pt x="20595" y="11152"/>
                  </a:lnTo>
                  <a:lnTo>
                    <a:pt x="20595" y="10096"/>
                  </a:lnTo>
                  <a:lnTo>
                    <a:pt x="19340" y="10096"/>
                  </a:lnTo>
                  <a:lnTo>
                    <a:pt x="19340" y="11152"/>
                  </a:lnTo>
                  <a:close/>
                </a:path>
                <a:path w="21600" h="21600" extrusionOk="0">
                  <a:moveTo>
                    <a:pt x="19340" y="12561"/>
                  </a:moveTo>
                  <a:lnTo>
                    <a:pt x="20595" y="12561"/>
                  </a:lnTo>
                  <a:lnTo>
                    <a:pt x="20595" y="11504"/>
                  </a:lnTo>
                  <a:lnTo>
                    <a:pt x="19340" y="11504"/>
                  </a:lnTo>
                  <a:lnTo>
                    <a:pt x="19340" y="12561"/>
                  </a:lnTo>
                  <a:close/>
                </a:path>
                <a:path w="21600" h="21600" extrusionOk="0">
                  <a:moveTo>
                    <a:pt x="19340" y="13970"/>
                  </a:moveTo>
                  <a:lnTo>
                    <a:pt x="20595" y="13970"/>
                  </a:lnTo>
                  <a:lnTo>
                    <a:pt x="20595" y="12913"/>
                  </a:lnTo>
                  <a:lnTo>
                    <a:pt x="19340" y="12913"/>
                  </a:lnTo>
                  <a:lnTo>
                    <a:pt x="19340" y="13970"/>
                  </a:lnTo>
                  <a:close/>
                </a:path>
                <a:path w="21600" h="21600" extrusionOk="0">
                  <a:moveTo>
                    <a:pt x="19340" y="15378"/>
                  </a:moveTo>
                  <a:lnTo>
                    <a:pt x="20595" y="15378"/>
                  </a:lnTo>
                  <a:lnTo>
                    <a:pt x="20595" y="14322"/>
                  </a:lnTo>
                  <a:lnTo>
                    <a:pt x="19340" y="14322"/>
                  </a:lnTo>
                  <a:lnTo>
                    <a:pt x="19340" y="15378"/>
                  </a:lnTo>
                  <a:close/>
                </a:path>
                <a:path w="21600" h="21600" extrusionOk="0">
                  <a:moveTo>
                    <a:pt x="19340" y="16787"/>
                  </a:moveTo>
                  <a:lnTo>
                    <a:pt x="20595" y="16787"/>
                  </a:lnTo>
                  <a:lnTo>
                    <a:pt x="20595" y="15730"/>
                  </a:lnTo>
                  <a:lnTo>
                    <a:pt x="19340" y="15730"/>
                  </a:lnTo>
                  <a:lnTo>
                    <a:pt x="19340" y="16787"/>
                  </a:lnTo>
                  <a:close/>
                </a:path>
                <a:path w="21600" h="21600" extrusionOk="0">
                  <a:moveTo>
                    <a:pt x="19340" y="18196"/>
                  </a:moveTo>
                  <a:lnTo>
                    <a:pt x="20595" y="18196"/>
                  </a:lnTo>
                  <a:lnTo>
                    <a:pt x="20595" y="17139"/>
                  </a:lnTo>
                  <a:lnTo>
                    <a:pt x="19340" y="17139"/>
                  </a:lnTo>
                  <a:lnTo>
                    <a:pt x="19340" y="18196"/>
                  </a:lnTo>
                  <a:close/>
                </a:path>
                <a:path w="21600" h="21600" extrusionOk="0">
                  <a:moveTo>
                    <a:pt x="19340" y="19604"/>
                  </a:moveTo>
                  <a:lnTo>
                    <a:pt x="20595" y="19604"/>
                  </a:lnTo>
                  <a:lnTo>
                    <a:pt x="20595" y="18548"/>
                  </a:lnTo>
                  <a:lnTo>
                    <a:pt x="19340" y="18548"/>
                  </a:lnTo>
                  <a:lnTo>
                    <a:pt x="19340" y="19604"/>
                  </a:lnTo>
                  <a:close/>
                </a:path>
                <a:path w="21600" h="21600" extrusionOk="0">
                  <a:moveTo>
                    <a:pt x="19340" y="21013"/>
                  </a:moveTo>
                  <a:lnTo>
                    <a:pt x="20595" y="21013"/>
                  </a:lnTo>
                  <a:lnTo>
                    <a:pt x="20595" y="19957"/>
                  </a:lnTo>
                  <a:lnTo>
                    <a:pt x="19340" y="19957"/>
                  </a:lnTo>
                  <a:lnTo>
                    <a:pt x="19340" y="21013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Sound"/>
            <p:cNvSpPr>
              <a:spLocks noEditPoints="1" noChangeArrowheads="1"/>
            </p:cNvSpPr>
            <p:nvPr/>
          </p:nvSpPr>
          <p:spPr bwMode="auto">
            <a:xfrm>
              <a:off x="2724" y="1584"/>
              <a:ext cx="1008" cy="768"/>
            </a:xfrm>
            <a:custGeom>
              <a:avLst/>
              <a:gdLst>
                <a:gd name="T0" fmla="*/ 11164 w 21600"/>
                <a:gd name="T1" fmla="*/ 21159 h 21600"/>
                <a:gd name="T2" fmla="*/ 11164 w 21600"/>
                <a:gd name="T3" fmla="*/ 0 h 21600"/>
                <a:gd name="T4" fmla="*/ 0 w 21600"/>
                <a:gd name="T5" fmla="*/ 10800 h 21600"/>
                <a:gd name="T6" fmla="*/ 21600 w 21600"/>
                <a:gd name="T7" fmla="*/ 10800 h 21600"/>
                <a:gd name="T8" fmla="*/ 242 w 21600"/>
                <a:gd name="T9" fmla="*/ 7604 h 21600"/>
                <a:gd name="T10" fmla="*/ 10760 w 21600"/>
                <a:gd name="T11" fmla="*/ 1355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7273"/>
                  </a:moveTo>
                  <a:lnTo>
                    <a:pt x="5824" y="7273"/>
                  </a:lnTo>
                  <a:lnTo>
                    <a:pt x="11164" y="0"/>
                  </a:lnTo>
                  <a:lnTo>
                    <a:pt x="11164" y="21159"/>
                  </a:lnTo>
                  <a:lnTo>
                    <a:pt x="5824" y="13885"/>
                  </a:lnTo>
                  <a:lnTo>
                    <a:pt x="0" y="13885"/>
                  </a:lnTo>
                  <a:lnTo>
                    <a:pt x="0" y="7273"/>
                  </a:lnTo>
                  <a:close/>
                </a:path>
                <a:path w="21600" h="21600">
                  <a:moveTo>
                    <a:pt x="13024" y="7273"/>
                  </a:moveTo>
                  <a:lnTo>
                    <a:pt x="13591" y="6722"/>
                  </a:lnTo>
                  <a:lnTo>
                    <a:pt x="13833" y="7548"/>
                  </a:lnTo>
                  <a:lnTo>
                    <a:pt x="14076" y="8485"/>
                  </a:lnTo>
                  <a:lnTo>
                    <a:pt x="14157" y="9367"/>
                  </a:lnTo>
                  <a:lnTo>
                    <a:pt x="14197" y="10524"/>
                  </a:lnTo>
                  <a:lnTo>
                    <a:pt x="14197" y="11406"/>
                  </a:lnTo>
                  <a:lnTo>
                    <a:pt x="14116" y="12012"/>
                  </a:lnTo>
                  <a:lnTo>
                    <a:pt x="13995" y="12728"/>
                  </a:lnTo>
                  <a:lnTo>
                    <a:pt x="13833" y="13444"/>
                  </a:lnTo>
                  <a:lnTo>
                    <a:pt x="13712" y="14106"/>
                  </a:lnTo>
                  <a:lnTo>
                    <a:pt x="13591" y="14546"/>
                  </a:lnTo>
                  <a:lnTo>
                    <a:pt x="13065" y="13885"/>
                  </a:lnTo>
                  <a:lnTo>
                    <a:pt x="13307" y="12893"/>
                  </a:lnTo>
                  <a:lnTo>
                    <a:pt x="13469" y="11791"/>
                  </a:lnTo>
                  <a:lnTo>
                    <a:pt x="13550" y="10910"/>
                  </a:lnTo>
                  <a:lnTo>
                    <a:pt x="13591" y="10138"/>
                  </a:lnTo>
                  <a:lnTo>
                    <a:pt x="13469" y="9367"/>
                  </a:lnTo>
                  <a:lnTo>
                    <a:pt x="13388" y="8595"/>
                  </a:lnTo>
                  <a:lnTo>
                    <a:pt x="13267" y="7934"/>
                  </a:lnTo>
                  <a:lnTo>
                    <a:pt x="13024" y="7273"/>
                  </a:lnTo>
                  <a:close/>
                </a:path>
                <a:path w="21600" h="21600">
                  <a:moveTo>
                    <a:pt x="16382" y="3967"/>
                  </a:moveTo>
                  <a:lnTo>
                    <a:pt x="16786" y="5179"/>
                  </a:lnTo>
                  <a:lnTo>
                    <a:pt x="17150" y="6612"/>
                  </a:lnTo>
                  <a:lnTo>
                    <a:pt x="17474" y="8651"/>
                  </a:lnTo>
                  <a:lnTo>
                    <a:pt x="17595" y="9753"/>
                  </a:lnTo>
                  <a:lnTo>
                    <a:pt x="17635" y="12012"/>
                  </a:lnTo>
                  <a:lnTo>
                    <a:pt x="17393" y="13665"/>
                  </a:lnTo>
                  <a:lnTo>
                    <a:pt x="17150" y="15208"/>
                  </a:lnTo>
                  <a:lnTo>
                    <a:pt x="16786" y="16310"/>
                  </a:lnTo>
                  <a:lnTo>
                    <a:pt x="16341" y="17687"/>
                  </a:lnTo>
                  <a:lnTo>
                    <a:pt x="15815" y="17081"/>
                  </a:lnTo>
                  <a:lnTo>
                    <a:pt x="16503" y="14602"/>
                  </a:lnTo>
                  <a:lnTo>
                    <a:pt x="16786" y="13169"/>
                  </a:lnTo>
                  <a:lnTo>
                    <a:pt x="16867" y="12012"/>
                  </a:lnTo>
                  <a:lnTo>
                    <a:pt x="16867" y="9642"/>
                  </a:lnTo>
                  <a:lnTo>
                    <a:pt x="16705" y="7989"/>
                  </a:lnTo>
                  <a:lnTo>
                    <a:pt x="16422" y="6612"/>
                  </a:lnTo>
                  <a:lnTo>
                    <a:pt x="16220" y="5675"/>
                  </a:lnTo>
                  <a:lnTo>
                    <a:pt x="15856" y="4518"/>
                  </a:lnTo>
                  <a:lnTo>
                    <a:pt x="16382" y="3967"/>
                  </a:lnTo>
                  <a:close/>
                </a:path>
                <a:path w="21600" h="21600">
                  <a:moveTo>
                    <a:pt x="18889" y="1377"/>
                  </a:moveTo>
                  <a:lnTo>
                    <a:pt x="19415" y="826"/>
                  </a:lnTo>
                  <a:lnTo>
                    <a:pt x="20194" y="2576"/>
                  </a:lnTo>
                  <a:lnTo>
                    <a:pt x="20831" y="4683"/>
                  </a:lnTo>
                  <a:lnTo>
                    <a:pt x="21357" y="7204"/>
                  </a:lnTo>
                  <a:lnTo>
                    <a:pt x="21650" y="9450"/>
                  </a:lnTo>
                  <a:lnTo>
                    <a:pt x="21600" y="12301"/>
                  </a:lnTo>
                  <a:lnTo>
                    <a:pt x="21215" y="15938"/>
                  </a:lnTo>
                  <a:lnTo>
                    <a:pt x="20629" y="18348"/>
                  </a:lnTo>
                  <a:lnTo>
                    <a:pt x="19415" y="21655"/>
                  </a:lnTo>
                  <a:lnTo>
                    <a:pt x="18889" y="21159"/>
                  </a:lnTo>
                  <a:lnTo>
                    <a:pt x="19901" y="18404"/>
                  </a:lnTo>
                  <a:lnTo>
                    <a:pt x="20467" y="15593"/>
                  </a:lnTo>
                  <a:lnTo>
                    <a:pt x="20791" y="12342"/>
                  </a:lnTo>
                  <a:lnTo>
                    <a:pt x="20871" y="9532"/>
                  </a:lnTo>
                  <a:lnTo>
                    <a:pt x="20629" y="7411"/>
                  </a:lnTo>
                  <a:lnTo>
                    <a:pt x="20062" y="4628"/>
                  </a:lnTo>
                  <a:lnTo>
                    <a:pt x="19415" y="2810"/>
                  </a:lnTo>
                  <a:lnTo>
                    <a:pt x="18889" y="137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hoto"/>
            <p:cNvSpPr>
              <a:spLocks noEditPoints="1" noChangeArrowheads="1"/>
            </p:cNvSpPr>
            <p:nvPr/>
          </p:nvSpPr>
          <p:spPr bwMode="auto">
            <a:xfrm>
              <a:off x="3108" y="2040"/>
              <a:ext cx="936" cy="696"/>
            </a:xfrm>
            <a:custGeom>
              <a:avLst/>
              <a:gdLst>
                <a:gd name="T0" fmla="*/ 0 w 21600"/>
                <a:gd name="T1" fmla="*/ 3085 h 21600"/>
                <a:gd name="T2" fmla="*/ 10800 w 21600"/>
                <a:gd name="T3" fmla="*/ 0 h 21600"/>
                <a:gd name="T4" fmla="*/ 21600 w 21600"/>
                <a:gd name="T5" fmla="*/ 3085 h 21600"/>
                <a:gd name="T6" fmla="*/ 21600 w 21600"/>
                <a:gd name="T7" fmla="*/ 10800 h 21600"/>
                <a:gd name="T8" fmla="*/ 21600 w 21600"/>
                <a:gd name="T9" fmla="*/ 21600 h 21600"/>
                <a:gd name="T10" fmla="*/ 10800 w 21600"/>
                <a:gd name="T11" fmla="*/ 21800 h 21600"/>
                <a:gd name="T12" fmla="*/ 0 w 21600"/>
                <a:gd name="T13" fmla="*/ 21600 h 21600"/>
                <a:gd name="T14" fmla="*/ 0 w 21600"/>
                <a:gd name="T15" fmla="*/ 10800 h 21600"/>
                <a:gd name="T16" fmla="*/ 7778 w 21600"/>
                <a:gd name="T17" fmla="*/ 8228 h 21600"/>
                <a:gd name="T18" fmla="*/ 13757 w 21600"/>
                <a:gd name="T19" fmla="*/ 1688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0" y="21600"/>
                  </a:moveTo>
                  <a:lnTo>
                    <a:pt x="0" y="3085"/>
                  </a:lnTo>
                  <a:lnTo>
                    <a:pt x="1542" y="3085"/>
                  </a:lnTo>
                  <a:lnTo>
                    <a:pt x="1542" y="1028"/>
                  </a:lnTo>
                  <a:lnTo>
                    <a:pt x="3857" y="1028"/>
                  </a:lnTo>
                  <a:lnTo>
                    <a:pt x="3857" y="3085"/>
                  </a:lnTo>
                  <a:lnTo>
                    <a:pt x="5400" y="3085"/>
                  </a:lnTo>
                  <a:lnTo>
                    <a:pt x="6942" y="0"/>
                  </a:lnTo>
                  <a:lnTo>
                    <a:pt x="14657" y="0"/>
                  </a:lnTo>
                  <a:lnTo>
                    <a:pt x="16200" y="3085"/>
                  </a:ln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  <a:path w="21600" h="21600" extrusionOk="0">
                  <a:moveTo>
                    <a:pt x="0" y="3085"/>
                  </a:moveTo>
                  <a:lnTo>
                    <a:pt x="21600" y="3085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0" y="3085"/>
                  </a:lnTo>
                  <a:close/>
                </a:path>
                <a:path w="21600" h="21600" extrusionOk="0">
                  <a:moveTo>
                    <a:pt x="10800" y="4800"/>
                  </a:moveTo>
                  <a:lnTo>
                    <a:pt x="11925" y="4971"/>
                  </a:lnTo>
                  <a:lnTo>
                    <a:pt x="13017" y="5442"/>
                  </a:lnTo>
                  <a:lnTo>
                    <a:pt x="14046" y="6128"/>
                  </a:lnTo>
                  <a:lnTo>
                    <a:pt x="14914" y="7071"/>
                  </a:lnTo>
                  <a:lnTo>
                    <a:pt x="15621" y="8271"/>
                  </a:lnTo>
                  <a:lnTo>
                    <a:pt x="16167" y="9514"/>
                  </a:lnTo>
                  <a:lnTo>
                    <a:pt x="16425" y="11014"/>
                  </a:lnTo>
                  <a:lnTo>
                    <a:pt x="16585" y="12471"/>
                  </a:lnTo>
                  <a:lnTo>
                    <a:pt x="16489" y="14014"/>
                  </a:lnTo>
                  <a:lnTo>
                    <a:pt x="16135" y="15471"/>
                  </a:lnTo>
                  <a:lnTo>
                    <a:pt x="15621" y="16800"/>
                  </a:lnTo>
                  <a:lnTo>
                    <a:pt x="14914" y="18000"/>
                  </a:lnTo>
                  <a:lnTo>
                    <a:pt x="14046" y="18942"/>
                  </a:lnTo>
                  <a:lnTo>
                    <a:pt x="13050" y="19671"/>
                  </a:lnTo>
                  <a:lnTo>
                    <a:pt x="11925" y="20057"/>
                  </a:lnTo>
                  <a:lnTo>
                    <a:pt x="10832" y="20185"/>
                  </a:lnTo>
                  <a:lnTo>
                    <a:pt x="9675" y="20142"/>
                  </a:lnTo>
                  <a:lnTo>
                    <a:pt x="8582" y="19628"/>
                  </a:lnTo>
                  <a:lnTo>
                    <a:pt x="7553" y="18942"/>
                  </a:lnTo>
                  <a:lnTo>
                    <a:pt x="6717" y="17957"/>
                  </a:lnTo>
                  <a:lnTo>
                    <a:pt x="5946" y="16842"/>
                  </a:lnTo>
                  <a:lnTo>
                    <a:pt x="5464" y="15514"/>
                  </a:lnTo>
                  <a:lnTo>
                    <a:pt x="5078" y="14014"/>
                  </a:lnTo>
                  <a:lnTo>
                    <a:pt x="5014" y="12514"/>
                  </a:lnTo>
                  <a:lnTo>
                    <a:pt x="5110" y="11014"/>
                  </a:lnTo>
                  <a:lnTo>
                    <a:pt x="5528" y="9557"/>
                  </a:lnTo>
                  <a:lnTo>
                    <a:pt x="6010" y="8228"/>
                  </a:lnTo>
                  <a:lnTo>
                    <a:pt x="6750" y="7114"/>
                  </a:lnTo>
                  <a:lnTo>
                    <a:pt x="7650" y="6085"/>
                  </a:lnTo>
                  <a:lnTo>
                    <a:pt x="8614" y="5400"/>
                  </a:lnTo>
                  <a:lnTo>
                    <a:pt x="9707" y="4971"/>
                  </a:lnTo>
                  <a:lnTo>
                    <a:pt x="10800" y="4800"/>
                  </a:lnTo>
                  <a:close/>
                </a:path>
                <a:path w="21600" h="21600" extrusionOk="0">
                  <a:moveTo>
                    <a:pt x="8003" y="8057"/>
                  </a:moveTo>
                  <a:lnTo>
                    <a:pt x="8807" y="7371"/>
                  </a:lnTo>
                  <a:lnTo>
                    <a:pt x="9546" y="6985"/>
                  </a:lnTo>
                  <a:lnTo>
                    <a:pt x="10446" y="6771"/>
                  </a:lnTo>
                  <a:lnTo>
                    <a:pt x="11217" y="6771"/>
                  </a:lnTo>
                  <a:lnTo>
                    <a:pt x="12053" y="7028"/>
                  </a:lnTo>
                  <a:lnTo>
                    <a:pt x="12889" y="7457"/>
                  </a:lnTo>
                  <a:lnTo>
                    <a:pt x="13628" y="8100"/>
                  </a:lnTo>
                  <a:lnTo>
                    <a:pt x="14175" y="8871"/>
                  </a:lnTo>
                  <a:lnTo>
                    <a:pt x="14625" y="9814"/>
                  </a:lnTo>
                  <a:lnTo>
                    <a:pt x="14978" y="10885"/>
                  </a:lnTo>
                  <a:lnTo>
                    <a:pt x="15171" y="12042"/>
                  </a:lnTo>
                  <a:lnTo>
                    <a:pt x="15107" y="13114"/>
                  </a:lnTo>
                  <a:lnTo>
                    <a:pt x="15042" y="14228"/>
                  </a:lnTo>
                  <a:lnTo>
                    <a:pt x="14689" y="15257"/>
                  </a:lnTo>
                  <a:lnTo>
                    <a:pt x="14207" y="16285"/>
                  </a:lnTo>
                  <a:lnTo>
                    <a:pt x="13596" y="17057"/>
                  </a:lnTo>
                  <a:lnTo>
                    <a:pt x="12889" y="17657"/>
                  </a:lnTo>
                  <a:lnTo>
                    <a:pt x="12053" y="18085"/>
                  </a:lnTo>
                  <a:lnTo>
                    <a:pt x="11185" y="18257"/>
                  </a:lnTo>
                  <a:lnTo>
                    <a:pt x="10414" y="18214"/>
                  </a:lnTo>
                  <a:lnTo>
                    <a:pt x="9546" y="18042"/>
                  </a:lnTo>
                  <a:lnTo>
                    <a:pt x="8742" y="17614"/>
                  </a:lnTo>
                  <a:lnTo>
                    <a:pt x="8003" y="17014"/>
                  </a:lnTo>
                  <a:lnTo>
                    <a:pt x="7457" y="16242"/>
                  </a:lnTo>
                  <a:lnTo>
                    <a:pt x="6975" y="15257"/>
                  </a:lnTo>
                  <a:lnTo>
                    <a:pt x="6653" y="14142"/>
                  </a:lnTo>
                  <a:lnTo>
                    <a:pt x="6492" y="13114"/>
                  </a:lnTo>
                  <a:lnTo>
                    <a:pt x="6525" y="11914"/>
                  </a:lnTo>
                  <a:lnTo>
                    <a:pt x="6621" y="10842"/>
                  </a:lnTo>
                  <a:lnTo>
                    <a:pt x="6942" y="9771"/>
                  </a:lnTo>
                  <a:lnTo>
                    <a:pt x="7457" y="8785"/>
                  </a:lnTo>
                  <a:lnTo>
                    <a:pt x="8003" y="8057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Music"/>
            <p:cNvSpPr>
              <a:spLocks noEditPoints="1" noChangeArrowheads="1"/>
            </p:cNvSpPr>
            <p:nvPr/>
          </p:nvSpPr>
          <p:spPr bwMode="auto">
            <a:xfrm>
              <a:off x="3216" y="2448"/>
              <a:ext cx="768" cy="672"/>
            </a:xfrm>
            <a:custGeom>
              <a:avLst/>
              <a:gdLst>
                <a:gd name="T0" fmla="*/ 7352 w 21600"/>
                <a:gd name="T1" fmla="*/ 46 h 21600"/>
                <a:gd name="T2" fmla="*/ 7373 w 21600"/>
                <a:gd name="T3" fmla="*/ 9900 h 21600"/>
                <a:gd name="T4" fmla="*/ 21683 w 21600"/>
                <a:gd name="T5" fmla="*/ 10061 h 21600"/>
                <a:gd name="T6" fmla="*/ 7352 w 21600"/>
                <a:gd name="T7" fmla="*/ 46 h 21600"/>
                <a:gd name="T8" fmla="*/ 21600 w 21600"/>
                <a:gd name="T9" fmla="*/ 0 h 21600"/>
                <a:gd name="T10" fmla="*/ 7975 w 21600"/>
                <a:gd name="T11" fmla="*/ 923 h 21600"/>
                <a:gd name="T12" fmla="*/ 20935 w 21600"/>
                <a:gd name="T13" fmla="*/ 5354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T10" t="T11" r="T12" b="T13"/>
              <a:pathLst>
                <a:path w="21600" h="21600">
                  <a:moveTo>
                    <a:pt x="7352" y="46"/>
                  </a:moveTo>
                  <a:lnTo>
                    <a:pt x="7373" y="9900"/>
                  </a:lnTo>
                  <a:lnTo>
                    <a:pt x="7352" y="16107"/>
                  </a:lnTo>
                  <a:lnTo>
                    <a:pt x="7103" y="15969"/>
                  </a:lnTo>
                  <a:lnTo>
                    <a:pt x="6729" y="15692"/>
                  </a:lnTo>
                  <a:lnTo>
                    <a:pt x="6355" y="15553"/>
                  </a:lnTo>
                  <a:lnTo>
                    <a:pt x="5981" y="15415"/>
                  </a:lnTo>
                  <a:lnTo>
                    <a:pt x="5607" y="15276"/>
                  </a:lnTo>
                  <a:lnTo>
                    <a:pt x="5109" y="15138"/>
                  </a:lnTo>
                  <a:lnTo>
                    <a:pt x="4735" y="15138"/>
                  </a:lnTo>
                  <a:lnTo>
                    <a:pt x="4236" y="15138"/>
                  </a:lnTo>
                  <a:lnTo>
                    <a:pt x="3364" y="15138"/>
                  </a:lnTo>
                  <a:lnTo>
                    <a:pt x="2616" y="15276"/>
                  </a:lnTo>
                  <a:lnTo>
                    <a:pt x="1869" y="15692"/>
                  </a:lnTo>
                  <a:lnTo>
                    <a:pt x="1246" y="15969"/>
                  </a:lnTo>
                  <a:lnTo>
                    <a:pt x="747" y="16523"/>
                  </a:lnTo>
                  <a:lnTo>
                    <a:pt x="373" y="17076"/>
                  </a:lnTo>
                  <a:lnTo>
                    <a:pt x="124" y="17630"/>
                  </a:lnTo>
                  <a:lnTo>
                    <a:pt x="0" y="18323"/>
                  </a:lnTo>
                  <a:lnTo>
                    <a:pt x="124" y="19015"/>
                  </a:lnTo>
                  <a:lnTo>
                    <a:pt x="373" y="19569"/>
                  </a:lnTo>
                  <a:lnTo>
                    <a:pt x="747" y="20123"/>
                  </a:lnTo>
                  <a:lnTo>
                    <a:pt x="1246" y="20676"/>
                  </a:lnTo>
                  <a:lnTo>
                    <a:pt x="1869" y="21092"/>
                  </a:lnTo>
                  <a:lnTo>
                    <a:pt x="2616" y="21369"/>
                  </a:lnTo>
                  <a:lnTo>
                    <a:pt x="3364" y="21507"/>
                  </a:lnTo>
                  <a:lnTo>
                    <a:pt x="4236" y="21646"/>
                  </a:lnTo>
                  <a:lnTo>
                    <a:pt x="5109" y="21507"/>
                  </a:lnTo>
                  <a:lnTo>
                    <a:pt x="5856" y="21369"/>
                  </a:lnTo>
                  <a:lnTo>
                    <a:pt x="6604" y="21092"/>
                  </a:lnTo>
                  <a:lnTo>
                    <a:pt x="7227" y="20676"/>
                  </a:lnTo>
                  <a:lnTo>
                    <a:pt x="7726" y="20123"/>
                  </a:lnTo>
                  <a:lnTo>
                    <a:pt x="8100" y="19569"/>
                  </a:lnTo>
                  <a:lnTo>
                    <a:pt x="8349" y="19015"/>
                  </a:lnTo>
                  <a:lnTo>
                    <a:pt x="8473" y="18323"/>
                  </a:lnTo>
                  <a:lnTo>
                    <a:pt x="8473" y="6276"/>
                  </a:lnTo>
                  <a:lnTo>
                    <a:pt x="20561" y="6276"/>
                  </a:lnTo>
                  <a:lnTo>
                    <a:pt x="20561" y="16107"/>
                  </a:lnTo>
                  <a:lnTo>
                    <a:pt x="20187" y="15830"/>
                  </a:lnTo>
                  <a:lnTo>
                    <a:pt x="19938" y="15692"/>
                  </a:lnTo>
                  <a:lnTo>
                    <a:pt x="19564" y="15553"/>
                  </a:lnTo>
                  <a:lnTo>
                    <a:pt x="19190" y="15415"/>
                  </a:lnTo>
                  <a:lnTo>
                    <a:pt x="18692" y="15276"/>
                  </a:lnTo>
                  <a:lnTo>
                    <a:pt x="18318" y="15138"/>
                  </a:lnTo>
                  <a:lnTo>
                    <a:pt x="17944" y="15138"/>
                  </a:lnTo>
                  <a:lnTo>
                    <a:pt x="17446" y="15138"/>
                  </a:lnTo>
                  <a:lnTo>
                    <a:pt x="16573" y="15138"/>
                  </a:lnTo>
                  <a:lnTo>
                    <a:pt x="15826" y="15276"/>
                  </a:lnTo>
                  <a:lnTo>
                    <a:pt x="15078" y="15692"/>
                  </a:lnTo>
                  <a:lnTo>
                    <a:pt x="14455" y="15969"/>
                  </a:lnTo>
                  <a:lnTo>
                    <a:pt x="13956" y="16523"/>
                  </a:lnTo>
                  <a:lnTo>
                    <a:pt x="13583" y="17076"/>
                  </a:lnTo>
                  <a:lnTo>
                    <a:pt x="13333" y="17630"/>
                  </a:lnTo>
                  <a:lnTo>
                    <a:pt x="13209" y="18323"/>
                  </a:lnTo>
                  <a:lnTo>
                    <a:pt x="13333" y="19015"/>
                  </a:lnTo>
                  <a:lnTo>
                    <a:pt x="13583" y="19569"/>
                  </a:lnTo>
                  <a:lnTo>
                    <a:pt x="13956" y="20123"/>
                  </a:lnTo>
                  <a:lnTo>
                    <a:pt x="14455" y="20676"/>
                  </a:lnTo>
                  <a:lnTo>
                    <a:pt x="15078" y="21092"/>
                  </a:lnTo>
                  <a:lnTo>
                    <a:pt x="15826" y="21369"/>
                  </a:lnTo>
                  <a:lnTo>
                    <a:pt x="16573" y="21507"/>
                  </a:lnTo>
                  <a:lnTo>
                    <a:pt x="17446" y="21646"/>
                  </a:lnTo>
                  <a:lnTo>
                    <a:pt x="18318" y="21507"/>
                  </a:lnTo>
                  <a:lnTo>
                    <a:pt x="19066" y="21369"/>
                  </a:lnTo>
                  <a:lnTo>
                    <a:pt x="19813" y="21092"/>
                  </a:lnTo>
                  <a:lnTo>
                    <a:pt x="20436" y="20676"/>
                  </a:lnTo>
                  <a:lnTo>
                    <a:pt x="20935" y="20123"/>
                  </a:lnTo>
                  <a:lnTo>
                    <a:pt x="21309" y="19569"/>
                  </a:lnTo>
                  <a:lnTo>
                    <a:pt x="21558" y="19015"/>
                  </a:lnTo>
                  <a:lnTo>
                    <a:pt x="21683" y="18323"/>
                  </a:lnTo>
                  <a:lnTo>
                    <a:pt x="21683" y="10061"/>
                  </a:lnTo>
                  <a:lnTo>
                    <a:pt x="21683" y="46"/>
                  </a:lnTo>
                  <a:lnTo>
                    <a:pt x="7352" y="46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6942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Setkání s podvodníky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Jsi si jistý, že ten, s kým </a:t>
            </a:r>
            <a:r>
              <a:rPr lang="cs-CZ" dirty="0" smtClean="0"/>
              <a:t>si </a:t>
            </a:r>
            <a:r>
              <a:rPr lang="cs-CZ" dirty="0" smtClean="0"/>
              <a:t>píšeš, je opravdu ten, za kterého jej pokládáš? Internetu využívají podvodníci, kteří se vydávají za někoho jiného. 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Dávej si pozor na setkání a schůzky s někým, koho znáš pouze z internetu. Nemusí přijít opravdu ten, koho si přeješ…..</a:t>
            </a:r>
            <a:endParaRPr lang="cs-CZ" dirty="0"/>
          </a:p>
        </p:txBody>
      </p:sp>
      <p:pic>
        <p:nvPicPr>
          <p:cNvPr id="5122" name="Picture 2" descr="C:\Users\pokorna\AppData\Local\Microsoft\Windows\Temporary Internet Files\Content.IE5\VR1BVV10\MC900057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22827"/>
            <a:ext cx="762610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15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Divné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28780"/>
            <a:ext cx="7239000" cy="4987936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Pozor na některé stránky na internetu. Jejich obsah vás může pohoršit nebo úplně vyděsit. Používej raději pouze stránky, které znáš. </a:t>
            </a:r>
          </a:p>
          <a:p>
            <a:pPr>
              <a:lnSpc>
                <a:spcPct val="150000"/>
              </a:lnSpc>
            </a:pPr>
            <a:r>
              <a:rPr lang="cs-CZ" dirty="0"/>
              <a:t> N</a:t>
            </a:r>
            <a:r>
              <a:rPr lang="cs-CZ" dirty="0" smtClean="0"/>
              <a:t>ěkteré stránky mohou ublížit nejen tobě, ale i tvému počítači. Kliknutím na podivný odkaz můžeš do svého počítače stáhnout vir, který ti může smazat vše, co máš na disku. 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Nevěř všemu, co se na internetu píše….</a:t>
            </a:r>
            <a:endParaRPr lang="cs-CZ" dirty="0"/>
          </a:p>
        </p:txBody>
      </p:sp>
      <p:pic>
        <p:nvPicPr>
          <p:cNvPr id="6148" name="Picture 4" descr="C:\Users\pokorna\AppData\Local\Microsoft\Windows\Temporary Internet Files\Content.IE5\UXUJOOQK\MP900309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2336702" cy="153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22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Manipulace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 na internetu se můžeš setkat s názory, hodnotami, pravidly či postoji, které se tváří, že jsou ty nejlepší, i když tomu tak není. Pozor na manipulaci, nenechej se ovlivňovat něčím, čím </a:t>
            </a:r>
            <a:r>
              <a:rPr lang="cs-CZ" dirty="0" smtClean="0"/>
              <a:t>si </a:t>
            </a:r>
            <a:r>
              <a:rPr lang="cs-CZ" dirty="0" smtClean="0"/>
              <a:t>nejsi úplně jistý…</a:t>
            </a:r>
            <a:endParaRPr lang="cs-CZ" dirty="0"/>
          </a:p>
        </p:txBody>
      </p:sp>
      <p:pic>
        <p:nvPicPr>
          <p:cNvPr id="7170" name="Picture 2" descr="C:\Users\pokorna\AppData\Local\Microsoft\Windows\Temporary Internet Files\Content.IE5\T2ZMZ0X9\MC900384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7804"/>
            <a:ext cx="1728192" cy="2780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31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Kyberšikana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Internet může být prostředkem šikany, proto si dávej pozor na to, s kým se přes internet bavíš, komu píšeš a kdo píše tobě. 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Zároveň si uvědom, že když napíšeš něco špatného a nesprávného o někom ty, může to také být považováno za </a:t>
            </a:r>
            <a:r>
              <a:rPr lang="cs-CZ" dirty="0" err="1" smtClean="0"/>
              <a:t>kyberšikanu</a:t>
            </a:r>
            <a:r>
              <a:rPr lang="cs-CZ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Pozor také na vkládání fotografií, na nichž jsou jiní lidé. Neublížíš tak někomu?</a:t>
            </a:r>
            <a:endParaRPr lang="cs-CZ" dirty="0"/>
          </a:p>
        </p:txBody>
      </p:sp>
      <p:pic>
        <p:nvPicPr>
          <p:cNvPr id="8194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3432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65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Ztráta virtuální identity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Může se </a:t>
            </a:r>
            <a:r>
              <a:rPr lang="cs-CZ" dirty="0" smtClean="0"/>
              <a:t>stát, </a:t>
            </a:r>
            <a:r>
              <a:rPr lang="cs-CZ" dirty="0" smtClean="0"/>
              <a:t>že se ti někdo nabourá do tvého uživatelského účtu nebo profilu a změní ho podle svých představ.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Podobně se může někdo dostat do tvé emailové schránky, přečíst si tvé maily nebo za tebe někomu mail poslat.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Pozor na to, komu dáváš svá hesla, před kým hesla zadáváš.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83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Hesla na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5994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svá hesla si chraň, nikomu je nedávej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čas od času si heslo změň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do hesla je dobré použít malá i velká písmena a čísla</a:t>
            </a:r>
          </a:p>
          <a:p>
            <a:pPr>
              <a:lnSpc>
                <a:spcPct val="150000"/>
              </a:lnSpc>
            </a:pPr>
            <a:r>
              <a:rPr lang="cs-CZ" dirty="0"/>
              <a:t> v</a:t>
            </a:r>
            <a:r>
              <a:rPr lang="cs-CZ" dirty="0" smtClean="0"/>
              <a:t>ymysli si nějakou větu a vytvoř si z ní heslo tak, že vezmeš pouze počáteční písmena celé věty. Takové heslo si dobře zapamatuješ.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  př. Babička má 2 kočky a psa.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heslo: Bm2kap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04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30707"/>
            <a:ext cx="7239000" cy="505994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Pozor na čas, který trávíš na internetu a kolik času internetu věnuješ.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Internet není vše, máš rodinu a kamarády, na které bys neměl zapomínat.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Komunikace přes internet může způsobit to, že se nebudeš umět normálně bavit s lidmi, nebudeš umět říct co chceš, co cítíš, </a:t>
            </a:r>
            <a:r>
              <a:rPr lang="cs-CZ" dirty="0" err="1" smtClean="0"/>
              <a:t>atd</a:t>
            </a:r>
            <a:r>
              <a:rPr lang="cs-CZ" dirty="0" smtClean="0"/>
              <a:t> ….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Buď pánem svého času!</a:t>
            </a:r>
            <a:endParaRPr lang="cs-CZ" dirty="0"/>
          </a:p>
        </p:txBody>
      </p:sp>
      <p:pic>
        <p:nvPicPr>
          <p:cNvPr id="10242" name="Picture 2" descr="C:\Users\pokorna\AppData\Local\Microsoft\Windows\Temporary Internet Files\Content.IE5\T2ZMZ0X9\MC9003045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4398"/>
            <a:ext cx="1813255" cy="155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88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7239000" cy="4846320"/>
          </a:xfrm>
        </p:spPr>
        <p:txBody>
          <a:bodyPr/>
          <a:lstStyle/>
          <a:p>
            <a:pPr lvl="0"/>
            <a:r>
              <a:rPr lang="cs-CZ" sz="1800" dirty="0"/>
              <a:t>Rozhlas.cz: Internet</a:t>
            </a:r>
            <a:r>
              <a:rPr lang="cs-CZ" sz="1800" dirty="0" smtClean="0"/>
              <a:t>: jaká </a:t>
            </a:r>
            <a:r>
              <a:rPr lang="cs-CZ" sz="1800" dirty="0"/>
              <a:t>nebezpečí na nás číhají?. </a:t>
            </a:r>
            <a:r>
              <a:rPr lang="cs-CZ" sz="1800" i="1" dirty="0"/>
              <a:t>Rozhlas.cz</a:t>
            </a:r>
            <a:r>
              <a:rPr lang="cs-CZ" sz="1800" dirty="0"/>
              <a:t> [online]. 2012 [cit. </a:t>
            </a:r>
            <a:r>
              <a:rPr lang="cs-CZ" sz="1800" dirty="0" smtClean="0"/>
              <a:t>2013-01-06]. </a:t>
            </a:r>
            <a:r>
              <a:rPr lang="cs-CZ" sz="1800" dirty="0"/>
              <a:t>Dostupné z: </a:t>
            </a:r>
            <a:r>
              <a:rPr lang="cs-CZ" sz="1800" u="sng" dirty="0">
                <a:hlinkClick r:id="rId2"/>
              </a:rPr>
              <a:t>http://www.rozhlas.cz/teens/slusne/_zprava/internet-jaka-nebezpeci-na-nas-cihaji--</a:t>
            </a:r>
            <a:r>
              <a:rPr lang="cs-CZ" sz="1800" u="sng" dirty="0" smtClean="0">
                <a:hlinkClick r:id="rId2"/>
              </a:rPr>
              <a:t>1017632</a:t>
            </a:r>
            <a:endParaRPr lang="cs-CZ" sz="1800" u="sng" dirty="0" smtClean="0"/>
          </a:p>
          <a:p>
            <a:pPr lvl="0"/>
            <a:endParaRPr lang="cs-CZ" sz="1800" u="sng" dirty="0"/>
          </a:p>
          <a:p>
            <a:r>
              <a:rPr lang="cs-CZ" sz="1800" dirty="0"/>
              <a:t>Všechny </a:t>
            </a:r>
            <a:r>
              <a:rPr lang="cs-CZ" sz="1800" dirty="0" smtClean="0"/>
              <a:t>objekty </a:t>
            </a:r>
            <a:r>
              <a:rPr lang="cs-CZ" sz="1800" dirty="0"/>
              <a:t>použité k vytvoření tohoto materiálu jsou součástí softwaru Microsoft® Office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Texty jsou vlastní originální tvorbou autora.</a:t>
            </a:r>
          </a:p>
          <a:p>
            <a:pPr marL="0" indent="0">
              <a:buNone/>
            </a:pPr>
            <a:endParaRPr lang="cs-CZ" sz="1800" dirty="0"/>
          </a:p>
          <a:p>
            <a:pPr lvl="0"/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0953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</TotalTime>
  <Words>649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Microsoft PowerPoint Presentation</vt:lpstr>
      <vt:lpstr>Nebezpečí…</vt:lpstr>
      <vt:lpstr>Prezentace aplikace PowerPoint</vt:lpstr>
      <vt:lpstr>internet</vt:lpstr>
      <vt:lpstr>Zneužití našich osobních údajů</vt:lpstr>
      <vt:lpstr>Zneužití fotografií</vt:lpstr>
      <vt:lpstr>Setkání s podvodníky</vt:lpstr>
      <vt:lpstr>Divné stránky</vt:lpstr>
      <vt:lpstr>Manipulace</vt:lpstr>
      <vt:lpstr>Kyberšikana</vt:lpstr>
      <vt:lpstr>Ztráta virtuální identity</vt:lpstr>
      <vt:lpstr>Hesla na internetu</vt:lpstr>
      <vt:lpstr>závislost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Nebezpečí…</dc:title>
  <dc:creator>pokorna</dc:creator>
  <cp:lastModifiedBy>malkova</cp:lastModifiedBy>
  <cp:revision>14</cp:revision>
  <dcterms:created xsi:type="dcterms:W3CDTF">2012-12-29T14:10:45Z</dcterms:created>
  <dcterms:modified xsi:type="dcterms:W3CDTF">2013-06-18T15:17:36Z</dcterms:modified>
</cp:coreProperties>
</file>