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19D7690-73E2-4135-AC69-8B08C2358B9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DC923C0-146C-4CBC-8F38-A9475DC72F3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D7690-73E2-4135-AC69-8B08C2358B9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923C0-146C-4CBC-8F38-A9475DC72F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D7690-73E2-4135-AC69-8B08C2358B9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923C0-146C-4CBC-8F38-A9475DC72F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D7690-73E2-4135-AC69-8B08C2358B9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923C0-146C-4CBC-8F38-A9475DC72F3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D7690-73E2-4135-AC69-8B08C2358B9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923C0-146C-4CBC-8F38-A9475DC72F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D7690-73E2-4135-AC69-8B08C2358B9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923C0-146C-4CBC-8F38-A9475DC72F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D7690-73E2-4135-AC69-8B08C2358B9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923C0-146C-4CBC-8F38-A9475DC72F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D7690-73E2-4135-AC69-8B08C2358B9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923C0-146C-4CBC-8F38-A9475DC72F3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D7690-73E2-4135-AC69-8B08C2358B9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923C0-146C-4CBC-8F38-A9475DC72F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D7690-73E2-4135-AC69-8B08C2358B9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923C0-146C-4CBC-8F38-A9475DC72F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D7690-73E2-4135-AC69-8B08C2358B9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923C0-146C-4CBC-8F38-A9475DC72F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19D7690-73E2-4135-AC69-8B08C2358B9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DC923C0-146C-4CBC-8F38-A9475DC72F3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Zdrav%C3%A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Zdravý životní styl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test</a:t>
            </a:r>
            <a:endParaRPr lang="cs-CZ" sz="2800" dirty="0"/>
          </a:p>
        </p:txBody>
      </p:sp>
      <p:pic>
        <p:nvPicPr>
          <p:cNvPr id="1026" name="Picture 2" descr="C:\Users\pokorna\AppData\Local\Microsoft\Windows\Temporary Internet Files\Content.IE5\X3JNU0RX\MP9004224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56792"/>
            <a:ext cx="2759300" cy="4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Z:\Logo_EU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88640"/>
            <a:ext cx="4067810" cy="1018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809" y="6276774"/>
            <a:ext cx="27831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VY_32_INOVACE_18_36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4257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>
          <a:xfrm>
            <a:off x="395536" y="1628800"/>
            <a:ext cx="8748464" cy="5400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6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Číslo projektu: CZ.1.07/1.4.00/21.2637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Název výukového materiálu: Zdravý životní styl - test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Autor: Mgr. Zuzana Pokorná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Vytvořeno: 11. dubna 2013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Ročník: 6. – 9.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Vzdělávací oblast: Člověk a zdraví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Vzdělávací obor: Výchova ke zdraví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Tematický okruh: </a:t>
            </a:r>
            <a:r>
              <a:rPr lang="cs-CZ" sz="2600" dirty="0" smtClean="0">
                <a:solidFill>
                  <a:schemeClr val="tx1"/>
                </a:solidFill>
              </a:rPr>
              <a:t>Zdravý </a:t>
            </a:r>
            <a:r>
              <a:rPr lang="cs-CZ" sz="2600" dirty="0" smtClean="0">
                <a:solidFill>
                  <a:schemeClr val="tx1"/>
                </a:solidFill>
              </a:rPr>
              <a:t>způsob života a péče o zdraví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Téma: Zdravý životní styl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Pomůcky: PC, dataprojektor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Anotace: </a:t>
            </a:r>
            <a:r>
              <a:rPr lang="cs-CZ" sz="2300" dirty="0">
                <a:solidFill>
                  <a:schemeClr val="tx1"/>
                </a:solidFill>
              </a:rPr>
              <a:t>Test je zaměřen na </a:t>
            </a:r>
            <a:r>
              <a:rPr lang="cs-CZ" sz="2300" dirty="0" smtClean="0">
                <a:solidFill>
                  <a:schemeClr val="tx1"/>
                </a:solidFill>
              </a:rPr>
              <a:t>zdravý životní styl, relaxační techniky, </a:t>
            </a:r>
            <a:r>
              <a:rPr lang="cs-CZ" sz="2300" dirty="0">
                <a:solidFill>
                  <a:schemeClr val="tx1"/>
                </a:solidFill>
              </a:rPr>
              <a:t>na </a:t>
            </a:r>
            <a:r>
              <a:rPr lang="cs-CZ" sz="2300" dirty="0" smtClean="0">
                <a:solidFill>
                  <a:schemeClr val="tx1"/>
                </a:solidFill>
              </a:rPr>
              <a:t>správně zvolené aktivity související se zdravotním životním stylem. </a:t>
            </a:r>
            <a:r>
              <a:rPr lang="cs-CZ" sz="2300" dirty="0">
                <a:solidFill>
                  <a:schemeClr val="tx1"/>
                </a:solidFill>
              </a:rPr>
              <a:t>Žák má vždy na výběr 3 možnosti, z nichž jen jedna je ta správná. </a:t>
            </a:r>
          </a:p>
          <a:p>
            <a:r>
              <a:rPr lang="cs-CZ" sz="2300" dirty="0" smtClean="0">
                <a:solidFill>
                  <a:schemeClr val="tx1"/>
                </a:solidFill>
              </a:rPr>
              <a:t>Tato práce je šířena pod licencí CC BY-SA 3.0. Odkazy a citace jsou platné k datu vytvoření této práce.</a:t>
            </a:r>
          </a:p>
          <a:p>
            <a:endParaRPr lang="cs-CZ" sz="33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861498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16913"/>
            <a:ext cx="82782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Co nepatří ke správnému zdravému životnímu stylu?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556792"/>
            <a:ext cx="568136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Pohyb, vyvážená strava, stres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Tučné jídlo, stres, málo spánku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Dostatek spánku, stres, zelenina a ovoce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789040"/>
            <a:ext cx="52597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Za zdravý pohyb se nepovažuje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653136"/>
            <a:ext cx="157286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Chůze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Plavání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/>
              <a:t>S</a:t>
            </a:r>
            <a:r>
              <a:rPr lang="cs-CZ" sz="2000" dirty="0" smtClean="0"/>
              <a:t>ezení</a:t>
            </a:r>
            <a:endParaRPr lang="cs-CZ" sz="2000" dirty="0"/>
          </a:p>
        </p:txBody>
      </p:sp>
      <p:pic>
        <p:nvPicPr>
          <p:cNvPr id="2050" name="Picture 2" descr="C:\Users\pokorna\AppData\Local\Microsoft\Windows\Temporary Internet Files\Content.IE5\UXUJOOQK\MP9004278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032" y="4510069"/>
            <a:ext cx="2640037" cy="176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3125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893911"/>
            <a:ext cx="54296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Denní režim by měl být v poměru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628800"/>
            <a:ext cx="667522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30 % práce, 40 % odpočinek, 30 % ostatní aktivity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33 % práce, 33 % odpočinek, 33 % ostatní aktivity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20 % práce, 40 % odpočinek, 40 % ostatní aktivity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3620374"/>
            <a:ext cx="5633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Nejlépe zdravý životní styl vystihuje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4509120"/>
            <a:ext cx="809228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Vyvážená strava, odpočinek, stres, aktivní pohyb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Aktivní pohyb, dostatek tekutin, strava, práce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Dostatek tekutin, vyvážená strava, aktivní pohyb, odpočinek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67896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980728"/>
            <a:ext cx="6035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 Mezi správné relaxační techniky patří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844824"/>
            <a:ext cx="459452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Poslech hudby, cigarety, četba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Aktivní pohyb, masáže, koupele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Tanec, zdravé jídlo, běh</a:t>
            </a:r>
            <a:endParaRPr lang="cs-CZ" sz="2000" dirty="0"/>
          </a:p>
        </p:txBody>
      </p:sp>
      <p:pic>
        <p:nvPicPr>
          <p:cNvPr id="3074" name="Picture 2" descr="C:\Users\pokorna\AppData\Local\Microsoft\Windows\Temporary Internet Files\Content.IE5\X3JNU0RX\MP9004483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91374"/>
            <a:ext cx="1907704" cy="1430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3789040"/>
            <a:ext cx="66559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6. Co patří mezi zdravou vyváženou stravu?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4653136"/>
            <a:ext cx="512832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Ryby, luštěniny, tuk, zeleniny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Zelenina, ovoce, cukrovinky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Maso, voda, smažené jídlo, zelenina</a:t>
            </a:r>
            <a:endParaRPr lang="cs-CZ" sz="2000" dirty="0"/>
          </a:p>
        </p:txBody>
      </p:sp>
      <p:pic>
        <p:nvPicPr>
          <p:cNvPr id="3075" name="Picture 3" descr="C:\Users\pokorna\AppData\Local\Microsoft\Windows\Temporary Internet Files\Content.IE5\WZXE3L0B\MP9001442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9168" y="4329571"/>
            <a:ext cx="2188840" cy="143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65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707168"/>
            <a:ext cx="17652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7. Zdraví je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412776"/>
            <a:ext cx="743665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/>
              <a:t>K</a:t>
            </a:r>
            <a:r>
              <a:rPr lang="cs-CZ" sz="2000" dirty="0" smtClean="0"/>
              <a:t>dyž je člověk bez nemoci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Pokud se člověk cítí dobře po tělesné i duševní stránce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Stav fyzické, psychické, sociální a estetické pohody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354581"/>
            <a:ext cx="58352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8. Ke zdravému životnímu stylu nepatří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4437112"/>
            <a:ext cx="404149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Stres, alkohol, závodní sport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Večírky, cigarety, přátelé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Drogy, neklid, nemoci</a:t>
            </a:r>
            <a:endParaRPr lang="cs-CZ" sz="2000" dirty="0"/>
          </a:p>
        </p:txBody>
      </p:sp>
      <p:pic>
        <p:nvPicPr>
          <p:cNvPr id="4098" name="Picture 2" descr="C:\Users\pokorna\AppData\Local\Microsoft\Windows\Temporary Internet Files\Content.IE5\T2ZMZ0X9\MP9003990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216" y="4653136"/>
            <a:ext cx="2766848" cy="1581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8028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774659"/>
            <a:ext cx="78165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9. Který pohyb je pro obyčejného člověka nejlepší?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1556792"/>
            <a:ext cx="263565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Jakýkoliv pohyb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Závodní sport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Chůze, běh</a:t>
            </a:r>
            <a:endParaRPr lang="cs-CZ" sz="2000" dirty="0"/>
          </a:p>
        </p:txBody>
      </p:sp>
      <p:pic>
        <p:nvPicPr>
          <p:cNvPr id="5122" name="Picture 2" descr="C:\Users\pokorna\AppData\Local\Microsoft\Windows\Temporary Internet Files\Content.IE5\WZXE3L0B\MP9004387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368696"/>
            <a:ext cx="2468888" cy="1853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3759423"/>
            <a:ext cx="40991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10. Zdravý člověk je taktéž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9888" y="4653136"/>
            <a:ext cx="674575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Sebevědomý, cílevědomý, přátelský, optimistický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Samolibý, pracovitý, asertivní, komunikativní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Sebelítostivý, oblíbený, snaživý, aktivní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21192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16913"/>
            <a:ext cx="82782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Co nepatří ke správnému zdravému životnímu stylu?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556792"/>
            <a:ext cx="568136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Pohyb, vyvážená strava, stres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>
                <a:solidFill>
                  <a:srgbClr val="FF0000"/>
                </a:solidFill>
              </a:rPr>
              <a:t>Tučné jídlo, stres, málo spánku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Dostatek spánku, stres, zelenina a ovoce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789040"/>
            <a:ext cx="52597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Za zdravý pohyb se nepovažuje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653136"/>
            <a:ext cx="155042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Chůze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Plavání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>
                <a:solidFill>
                  <a:srgbClr val="FF0000"/>
                </a:solidFill>
              </a:rPr>
              <a:t>Sezení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endParaRPr lang="cs-CZ" sz="2000" dirty="0"/>
          </a:p>
        </p:txBody>
      </p:sp>
      <p:pic>
        <p:nvPicPr>
          <p:cNvPr id="8" name="Picture 2" descr="C:\Users\pokorna\AppData\Local\Microsoft\Windows\Temporary Internet Files\Content.IE5\UXUJOOQK\MP9004278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032" y="4510069"/>
            <a:ext cx="2640037" cy="176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6712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893911"/>
            <a:ext cx="54296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Denní režim by měl být v poměru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628800"/>
            <a:ext cx="667522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30 % práce, 40 % odpočinek, 30 % ostatní aktivity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>
                <a:solidFill>
                  <a:srgbClr val="FF0000"/>
                </a:solidFill>
              </a:rPr>
              <a:t>33 % práce, 33 % odpočinek, 33 % ostatní aktivity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20 % práce, 40 % odpočinek, 40 % ostatní aktivity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3620374"/>
            <a:ext cx="5633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Nejlépe zdravý životní styl vystihuje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4509120"/>
            <a:ext cx="809228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Vyvážená strava, odpočinek, stres, aktivní pohyb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Aktivní pohyb, dostatek tekutin, strava, práce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>
                <a:solidFill>
                  <a:srgbClr val="FF0000"/>
                </a:solidFill>
              </a:rPr>
              <a:t>Dostatek tekutin, vyvážená strava, aktivní pohyb, odpočinek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376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980728"/>
            <a:ext cx="6035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 Mezi správné relaxační techniky patří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844824"/>
            <a:ext cx="459452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Poslech hudby, cigarety, četba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>
                <a:solidFill>
                  <a:srgbClr val="FF0000"/>
                </a:solidFill>
              </a:rPr>
              <a:t>Aktivní pohyb, masáže, koupele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Tanec, zdravé jídlo, běh</a:t>
            </a:r>
            <a:endParaRPr lang="cs-CZ" sz="2000" dirty="0"/>
          </a:p>
        </p:txBody>
      </p:sp>
      <p:pic>
        <p:nvPicPr>
          <p:cNvPr id="6" name="Picture 2" descr="C:\Users\pokorna\AppData\Local\Microsoft\Windows\Temporary Internet Files\Content.IE5\X3JNU0RX\MP9004483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91374"/>
            <a:ext cx="1907704" cy="1430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99592" y="3789040"/>
            <a:ext cx="66559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6. Co patří mezi zdravou vyváženou stravu?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4653136"/>
            <a:ext cx="512832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>
                <a:solidFill>
                  <a:srgbClr val="FF0000"/>
                </a:solidFill>
              </a:rPr>
              <a:t>Ryby, luštěniny, tuk, zeleniny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Zelenina, ovoce, cukrovinky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Maso, voda, smažené jídlo, zelenina</a:t>
            </a:r>
            <a:endParaRPr lang="cs-CZ" sz="2000" dirty="0"/>
          </a:p>
        </p:txBody>
      </p:sp>
      <p:pic>
        <p:nvPicPr>
          <p:cNvPr id="9" name="Picture 3" descr="C:\Users\pokorna\AppData\Local\Microsoft\Windows\Temporary Internet Files\Content.IE5\WZXE3L0B\MP9001442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9168" y="4329571"/>
            <a:ext cx="2188840" cy="143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068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707168"/>
            <a:ext cx="17652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7. Zdraví je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412776"/>
            <a:ext cx="743665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/>
              <a:t>K</a:t>
            </a:r>
            <a:r>
              <a:rPr lang="cs-CZ" sz="2000" dirty="0" smtClean="0"/>
              <a:t>dyž je člověk bez nemoci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Pokud se člověk cítí dobře po tělesné i duševní stránce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>
                <a:solidFill>
                  <a:srgbClr val="FF0000"/>
                </a:solidFill>
              </a:rPr>
              <a:t>Stav fyzické, psychické, sociální a estetické pohody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3354581"/>
            <a:ext cx="58352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8. Ke zdravému životnímu stylu nepatří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4437112"/>
            <a:ext cx="404149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Stres, alkohol, závodní sport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Večírky, cigarety, přátelé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>
                <a:solidFill>
                  <a:srgbClr val="FF0000"/>
                </a:solidFill>
              </a:rPr>
              <a:t>Drogy, neklid, nemoci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8" name="Picture 2" descr="C:\Users\pokorna\AppData\Local\Microsoft\Windows\Temporary Internet Files\Content.IE5\T2ZMZ0X9\MP9003990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216" y="4653136"/>
            <a:ext cx="2766848" cy="1581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4700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774659"/>
            <a:ext cx="78165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9. Který pohyb je pro obyčejného člověka nejlepší?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1556792"/>
            <a:ext cx="263565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>
                <a:solidFill>
                  <a:srgbClr val="FF0000"/>
                </a:solidFill>
              </a:rPr>
              <a:t>Jakýkoliv pohyb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Závodní sport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Chůze, běh</a:t>
            </a:r>
            <a:endParaRPr lang="cs-CZ" sz="2000" dirty="0"/>
          </a:p>
        </p:txBody>
      </p:sp>
      <p:pic>
        <p:nvPicPr>
          <p:cNvPr id="6" name="Picture 2" descr="C:\Users\pokorna\AppData\Local\Microsoft\Windows\Temporary Internet Files\Content.IE5\WZXE3L0B\MP9004387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368696"/>
            <a:ext cx="2468888" cy="1853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3568" y="3759423"/>
            <a:ext cx="40991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10. Zdravý člověk je taktéž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9888" y="4653136"/>
            <a:ext cx="674575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>
                <a:solidFill>
                  <a:srgbClr val="FF0000"/>
                </a:solidFill>
              </a:rPr>
              <a:t>Sebevědomý, cílevědomý, přátelský, optimistický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Samolibý, pracovitý, asertivní, komunikativní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eriod"/>
            </a:pPr>
            <a:r>
              <a:rPr lang="cs-CZ" sz="2000" dirty="0" smtClean="0"/>
              <a:t>Sebelítostivý, oblíbený, snaživý, aktivní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47605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821903"/>
            <a:ext cx="1478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Výsledky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626993"/>
            <a:ext cx="83231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0, 1, 2 správné výsledky – o zdravém životním stylu nemáš ani 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	     potuchy, měl by ses nad sebou zamyslet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9383" y="2721984"/>
            <a:ext cx="81467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3, 4, 5 správné výsledky – asi jsi něco už o zdravém životním stylu 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	     slyšel, ale moc valné to není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9383" y="3818644"/>
            <a:ext cx="82381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6, 7, 8 správných výsledků – víš, jakým stylem života máš žít, avšak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	          malé skulinky tu ještě jsou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9663" y="4941168"/>
            <a:ext cx="786144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9, 10 správných výsledků – víš, co je pro tebe dobré, jsi zdravý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			        člověk, který žije zdravým životním 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	        stylem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23769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7704972" cy="3915797"/>
          </a:xfrm>
        </p:spPr>
        <p:txBody>
          <a:bodyPr>
            <a:normAutofit/>
          </a:bodyPr>
          <a:lstStyle/>
          <a:p>
            <a:r>
              <a:rPr lang="cs-CZ" sz="2000" dirty="0"/>
              <a:t>Zdraví. In: 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 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</a:t>
            </a:r>
            <a:r>
              <a:rPr lang="cs-CZ" sz="2000" dirty="0" smtClean="0"/>
              <a:t>2013-04-11]. </a:t>
            </a:r>
            <a:r>
              <a:rPr lang="cs-CZ" sz="2000" dirty="0"/>
              <a:t>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cs.wikipedia.org/wiki/Zdrav%C3%AD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Všechny </a:t>
            </a:r>
            <a:r>
              <a:rPr lang="cs-CZ" sz="2000" dirty="0" smtClean="0"/>
              <a:t>objekty </a:t>
            </a:r>
            <a:r>
              <a:rPr lang="cs-CZ" sz="2000" dirty="0"/>
              <a:t>použité k vytvoření tohoto materiálu jsou součástí softwaru Microsoft® Office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Texty jsou vlastní originální tvorbou autora.</a:t>
            </a:r>
          </a:p>
          <a:p>
            <a:pPr marL="68580" indent="0">
              <a:buNone/>
            </a:pP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629565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54</TotalTime>
  <Words>742</Words>
  <Application>Microsoft Office PowerPoint</Application>
  <PresentationFormat>Předvádění na obrazovce (4:3)</PresentationFormat>
  <Paragraphs>110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Austin</vt:lpstr>
      <vt:lpstr>Zdravý životní styl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Zdravý životní styl</dc:title>
  <dc:creator>pokorna</dc:creator>
  <cp:lastModifiedBy>malkova</cp:lastModifiedBy>
  <cp:revision>9</cp:revision>
  <dcterms:created xsi:type="dcterms:W3CDTF">2013-04-14T13:27:24Z</dcterms:created>
  <dcterms:modified xsi:type="dcterms:W3CDTF">2013-06-17T19:57:34Z</dcterms:modified>
</cp:coreProperties>
</file>