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8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68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CEBFF-0AFE-4EE5-A81A-844891620AFD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8D0F-2670-4948-9D1E-2A35AAA1CCB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CEBFF-0AFE-4EE5-A81A-844891620AFD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8D0F-2670-4948-9D1E-2A35AAA1CC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CEBFF-0AFE-4EE5-A81A-844891620AFD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8D0F-2670-4948-9D1E-2A35AAA1CCB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CEBFF-0AFE-4EE5-A81A-844891620AFD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8D0F-2670-4948-9D1E-2A35AAA1CC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CEBFF-0AFE-4EE5-A81A-844891620AFD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8D0F-2670-4948-9D1E-2A35AAA1CC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CEBFF-0AFE-4EE5-A81A-844891620AFD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8D0F-2670-4948-9D1E-2A35AAA1CC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CEBFF-0AFE-4EE5-A81A-844891620AFD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8D0F-2670-4948-9D1E-2A35AAA1CC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CEBFF-0AFE-4EE5-A81A-844891620AFD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8D0F-2670-4948-9D1E-2A35AAA1CC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CEBFF-0AFE-4EE5-A81A-844891620AFD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1718D0F-2670-4948-9D1E-2A35AAA1CCBC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CEBFF-0AFE-4EE5-A81A-844891620AFD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8D0F-2670-4948-9D1E-2A35AAA1CC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CEBFF-0AFE-4EE5-A81A-844891620AFD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18D0F-2670-4948-9D1E-2A35AAA1CCB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2CEBFF-0AFE-4EE5-A81A-844891620AFD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1718D0F-2670-4948-9D1E-2A35AAA1CCBC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nadpis 2"/>
          <p:cNvSpPr>
            <a:spLocks noGrp="1"/>
          </p:cNvSpPr>
          <p:nvPr>
            <p:ph type="subTitle" idx="1"/>
          </p:nvPr>
        </p:nvSpPr>
        <p:spPr>
          <a:xfrm>
            <a:off x="467544" y="1268761"/>
            <a:ext cx="8033519" cy="5089178"/>
          </a:xfrm>
        </p:spPr>
        <p:txBody>
          <a:bodyPr/>
          <a:lstStyle/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Autor:  Dobiášová Michaela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Název:  VY_32_INOVACE_05_C 15_Vybrané státy Jihozápadní </a:t>
            </a:r>
          </a:p>
          <a:p>
            <a:pPr algn="l" eaLnBrk="1" hangingPunct="1"/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              Asie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Téma:   Asie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 eaLnBrk="1" hangingPunct="1"/>
            <a:endParaRPr lang="cs-CZ" sz="24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046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/>
              <a:t>JIHOZÁPADNÍ  ASIE</a:t>
            </a:r>
            <a:endParaRPr lang="cs-CZ" sz="6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Vybrané státy</a:t>
            </a:r>
            <a:endParaRPr lang="cs-CZ" sz="4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653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323528" y="228919"/>
            <a:ext cx="8363272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76672"/>
            <a:ext cx="8363272" cy="5976664"/>
          </a:xfrm>
        </p:spPr>
        <p:txBody>
          <a:bodyPr>
            <a:normAutofit/>
          </a:bodyPr>
          <a:lstStyle/>
          <a:p>
            <a:r>
              <a:rPr lang="cs-CZ" dirty="0" smtClean="0"/>
              <a:t>Hospodářství JZ Asie závisí na těžbě ropy</a:t>
            </a:r>
          </a:p>
          <a:p>
            <a:r>
              <a:rPr lang="cs-CZ" dirty="0" smtClean="0"/>
              <a:t>Vymykají se státy Izrael, Turecko, Kypr</a:t>
            </a:r>
          </a:p>
          <a:p>
            <a:r>
              <a:rPr lang="cs-CZ" dirty="0" smtClean="0"/>
              <a:t>Státy JZ Asie 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Izrael                                  Omán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Turecko                              Jordánsko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Kypr                                    Spojené Arabské Emiráty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Afganistán                         Brunej</a:t>
            </a:r>
          </a:p>
          <a:p>
            <a:pPr marL="0" indent="0">
              <a:buNone/>
            </a:pPr>
            <a:r>
              <a:rPr lang="cs-CZ" dirty="0" smtClean="0"/>
              <a:t>     Libanon                              Irák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Sýrie                                    Írán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Katar                                   Kuvajt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Saudská Arábie                 Jemen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33135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IZRAEL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= Stát Izrael</a:t>
            </a:r>
          </a:p>
          <a:p>
            <a:r>
              <a:rPr lang="cs-CZ" dirty="0" smtClean="0"/>
              <a:t>Hl. město : Jeruzalém</a:t>
            </a:r>
          </a:p>
          <a:p>
            <a:r>
              <a:rPr lang="cs-CZ" dirty="0" smtClean="0"/>
              <a:t>Rozloha : 21 946 km</a:t>
            </a:r>
            <a:r>
              <a:rPr lang="cs-CZ" sz="1800" dirty="0" smtClean="0"/>
              <a:t>2</a:t>
            </a:r>
            <a:endParaRPr lang="cs-CZ" dirty="0" smtClean="0"/>
          </a:p>
          <a:p>
            <a:r>
              <a:rPr lang="cs-CZ" dirty="0" smtClean="0"/>
              <a:t>Počet obyvatel : 5 696 000</a:t>
            </a:r>
          </a:p>
          <a:p>
            <a:r>
              <a:rPr lang="cs-CZ" dirty="0" smtClean="0"/>
              <a:t>Jazyky : novohebrejština (</a:t>
            </a:r>
            <a:r>
              <a:rPr lang="cs-CZ" dirty="0" err="1" smtClean="0"/>
              <a:t>ivrit</a:t>
            </a:r>
            <a:r>
              <a:rPr lang="cs-CZ" dirty="0" smtClean="0"/>
              <a:t>), arabština</a:t>
            </a:r>
          </a:p>
          <a:p>
            <a:r>
              <a:rPr lang="cs-CZ" dirty="0" smtClean="0"/>
              <a:t>Měna : šekel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412776"/>
            <a:ext cx="1944216" cy="119404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682" y="3861048"/>
            <a:ext cx="1400733" cy="1633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966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580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764704"/>
            <a:ext cx="8291264" cy="5361459"/>
          </a:xfrm>
        </p:spPr>
        <p:txBody>
          <a:bodyPr>
            <a:normAutofit/>
          </a:bodyPr>
          <a:lstStyle/>
          <a:p>
            <a:r>
              <a:rPr lang="cs-CZ" dirty="0" smtClean="0"/>
              <a:t>Židovský stát</a:t>
            </a:r>
          </a:p>
          <a:p>
            <a:r>
              <a:rPr lang="cs-CZ" dirty="0" smtClean="0"/>
              <a:t>Boje o existenci se sousedy (Libanon, Jordánsko, Sýrie)</a:t>
            </a:r>
          </a:p>
          <a:p>
            <a:r>
              <a:rPr lang="cs-CZ" dirty="0" smtClean="0"/>
              <a:t>Rozmanité přírodní podmínky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sever = subtropy, úrodný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jih = suchý, pouštní</a:t>
            </a:r>
          </a:p>
          <a:p>
            <a:r>
              <a:rPr lang="cs-CZ" dirty="0" smtClean="0"/>
              <a:t>Obyvatelé žijí na pobřeží Středozemního moře</a:t>
            </a:r>
          </a:p>
          <a:p>
            <a:r>
              <a:rPr lang="cs-CZ" dirty="0" smtClean="0"/>
              <a:t>Hospodářství – ne ropa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založeno na rozvinutém průmyslu a závlahovém zemědělství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725144"/>
            <a:ext cx="4176464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6852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67544" y="228919"/>
            <a:ext cx="8219256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8"/>
            <a:ext cx="8219256" cy="5865515"/>
          </a:xfrm>
        </p:spPr>
        <p:txBody>
          <a:bodyPr/>
          <a:lstStyle/>
          <a:p>
            <a:r>
              <a:rPr lang="cs-CZ" dirty="0" smtClean="0"/>
              <a:t>Průmysl – strojírenství, zbrojní, chemický, potravinářský, elektrotechnický, zpracování diamantů</a:t>
            </a:r>
          </a:p>
          <a:p>
            <a:r>
              <a:rPr lang="cs-CZ" dirty="0" smtClean="0"/>
              <a:t>Zemědělství – ovoce (citrusy), zelenina, olivovníky, pšenice</a:t>
            </a:r>
          </a:p>
          <a:p>
            <a:r>
              <a:rPr lang="cs-CZ" dirty="0" smtClean="0"/>
              <a:t>Cestovní ruch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0768"/>
            <a:ext cx="7620000" cy="512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0872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436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TURECKO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= Turecká republika</a:t>
            </a:r>
          </a:p>
          <a:p>
            <a:r>
              <a:rPr lang="cs-CZ" dirty="0" smtClean="0"/>
              <a:t>Hl. město : Ankara</a:t>
            </a:r>
          </a:p>
          <a:p>
            <a:r>
              <a:rPr lang="cs-CZ" dirty="0" smtClean="0"/>
              <a:t>Rozloha : 779 452 km</a:t>
            </a:r>
            <a:r>
              <a:rPr lang="cs-CZ" sz="1800" dirty="0" smtClean="0"/>
              <a:t>2</a:t>
            </a:r>
            <a:endParaRPr lang="cs-CZ" dirty="0" smtClean="0"/>
          </a:p>
          <a:p>
            <a:r>
              <a:rPr lang="cs-CZ" dirty="0" smtClean="0"/>
              <a:t>Počet obyvatel : 62 697 900</a:t>
            </a:r>
          </a:p>
          <a:p>
            <a:r>
              <a:rPr lang="cs-CZ" dirty="0" smtClean="0"/>
              <a:t>Jazyky : turečtina, arabština, řečtina, arménština, jidiš, kurdština</a:t>
            </a:r>
          </a:p>
          <a:p>
            <a:r>
              <a:rPr lang="cs-CZ" dirty="0" smtClean="0"/>
              <a:t>Měna : turecká libra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196752"/>
            <a:ext cx="216024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653136"/>
            <a:ext cx="1656184" cy="1405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419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67544" y="228919"/>
            <a:ext cx="8219256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8"/>
            <a:ext cx="8219256" cy="5865515"/>
          </a:xfrm>
        </p:spPr>
        <p:txBody>
          <a:bodyPr/>
          <a:lstStyle/>
          <a:p>
            <a:r>
              <a:rPr lang="cs-CZ" dirty="0" smtClean="0"/>
              <a:t>Není nejvýznamnějším státem, ale úloha stále roste</a:t>
            </a:r>
          </a:p>
          <a:p>
            <a:r>
              <a:rPr lang="cs-CZ" dirty="0" smtClean="0"/>
              <a:t>Část území zasahuje do Evropy</a:t>
            </a:r>
          </a:p>
          <a:p>
            <a:r>
              <a:rPr lang="cs-CZ" dirty="0" smtClean="0"/>
              <a:t>Vnitřní problémy = Kurdové žijící v Kurdistánu (V Turecka) usilují o samostatný stát ( i teroristické akce) – ohrožují cestovní ruch</a:t>
            </a:r>
          </a:p>
          <a:p>
            <a:r>
              <a:rPr lang="cs-CZ" dirty="0" smtClean="0"/>
              <a:t>Zemědělství – obiloviny (pšenice, ječmen, kukuřice), cukrová třtina, zelenina, ovoce, vinná réva, chov dobytka, pastevectví</a:t>
            </a:r>
          </a:p>
          <a:p>
            <a:r>
              <a:rPr lang="cs-CZ" dirty="0" smtClean="0"/>
              <a:t>Průmysl – potravinářský, tabákový, těžební (chrom)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86050"/>
            <a:ext cx="7620000" cy="409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268760"/>
            <a:ext cx="7620000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2387"/>
            <a:ext cx="7620000" cy="526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260648"/>
            <a:ext cx="75057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7550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SAUDSKÁ  ARÁBIE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= Království Saudská Arábie</a:t>
            </a:r>
          </a:p>
          <a:p>
            <a:r>
              <a:rPr lang="cs-CZ" dirty="0" smtClean="0"/>
              <a:t>Hl. město : Rijád</a:t>
            </a:r>
          </a:p>
          <a:p>
            <a:r>
              <a:rPr lang="cs-CZ" dirty="0" smtClean="0"/>
              <a:t>Rozloha : 2 153 168 km</a:t>
            </a:r>
            <a:r>
              <a:rPr lang="cs-CZ" sz="1800" dirty="0" smtClean="0"/>
              <a:t>2</a:t>
            </a:r>
            <a:endParaRPr lang="cs-CZ" dirty="0" smtClean="0"/>
          </a:p>
          <a:p>
            <a:r>
              <a:rPr lang="cs-CZ" dirty="0" smtClean="0"/>
              <a:t>Počet obyvatel : 18 836 000</a:t>
            </a:r>
          </a:p>
          <a:p>
            <a:r>
              <a:rPr lang="cs-CZ" dirty="0" smtClean="0"/>
              <a:t>Jazyky : arabština</a:t>
            </a:r>
          </a:p>
          <a:p>
            <a:r>
              <a:rPr lang="cs-CZ" dirty="0" smtClean="0"/>
              <a:t>Měna : rijál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628800"/>
            <a:ext cx="2160240" cy="1199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950" y="3645024"/>
            <a:ext cx="1505322" cy="172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840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67544" y="228919"/>
            <a:ext cx="8219256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291264" cy="5361459"/>
          </a:xfrm>
        </p:spPr>
        <p:txBody>
          <a:bodyPr/>
          <a:lstStyle/>
          <a:p>
            <a:r>
              <a:rPr lang="cs-CZ" dirty="0" smtClean="0"/>
              <a:t>Největší stát JZ Asie</a:t>
            </a:r>
          </a:p>
          <a:p>
            <a:r>
              <a:rPr lang="cs-CZ" dirty="0" smtClean="0"/>
              <a:t>Bohatství z ropy a zemního plynu – pobřeží Perského zálivu</a:t>
            </a:r>
          </a:p>
          <a:p>
            <a:r>
              <a:rPr lang="cs-CZ" dirty="0" smtClean="0"/>
              <a:t>Průmysl – chemický, hutní, zpracovatelský</a:t>
            </a:r>
          </a:p>
          <a:p>
            <a:r>
              <a:rPr lang="cs-CZ" dirty="0" smtClean="0"/>
              <a:t>Zemědělství – oázové a závlahové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pšenice, ječmen, palma datlová, zelenina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- pastevecký chov ovcí a koz</a:t>
            </a:r>
          </a:p>
          <a:p>
            <a:r>
              <a:rPr lang="cs-CZ" dirty="0" smtClean="0"/>
              <a:t>Jeden z nejbohatších států </a:t>
            </a:r>
            <a:r>
              <a:rPr lang="cs-CZ" dirty="0" err="1" smtClean="0"/>
              <a:t>svě</a:t>
            </a:r>
            <a:endParaRPr lang="cs-CZ" dirty="0" smtClean="0"/>
          </a:p>
          <a:p>
            <a:r>
              <a:rPr lang="cs-CZ" dirty="0" smtClean="0"/>
              <a:t>1962 – zrušeno nevolnictví</a:t>
            </a:r>
          </a:p>
          <a:p>
            <a:r>
              <a:rPr lang="cs-CZ" dirty="0" smtClean="0"/>
              <a:t>Dnes život převážně ve městech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457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3" y="332655"/>
            <a:ext cx="7620000" cy="425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50493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6581775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572" y="116632"/>
            <a:ext cx="381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480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191303"/>
              </p:ext>
            </p:extLst>
          </p:nvPr>
        </p:nvGraphicFramePr>
        <p:xfrm>
          <a:off x="785813" y="928688"/>
          <a:ext cx="6834187" cy="3000375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Dobiášová Michaela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5.6.2013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6.6.2013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7.B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příroda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Zeměpis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Asie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Státy JZ Asie, Izrael, Turecko, Saudská Arábie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063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Výklad</a:t>
            </a:r>
          </a:p>
          <a:p>
            <a:r>
              <a:rPr lang="cs-CZ" dirty="0" smtClean="0"/>
              <a:t>Práce s mapou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46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67464" cy="1080120"/>
          </a:xfrm>
        </p:spPr>
        <p:txBody>
          <a:bodyPr/>
          <a:lstStyle/>
          <a:p>
            <a:pPr algn="l"/>
            <a:r>
              <a:rPr lang="cs-CZ" dirty="0" smtClean="0"/>
              <a:t>Použité zdroje 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9512" y="1268760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http://upload.wikimedia.org/wikipedia/commons/thumb/d/d4/Flag_of_Israel.svg/110px-Flag_of_Israel.svg.png</a:t>
            </a:r>
          </a:p>
        </p:txBody>
      </p:sp>
      <p:sp>
        <p:nvSpPr>
          <p:cNvPr id="5" name="Obdélník 4"/>
          <p:cNvSpPr/>
          <p:nvPr/>
        </p:nvSpPr>
        <p:spPr>
          <a:xfrm>
            <a:off x="179512" y="1915091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http://upload.wikimedia.org/wikipedia/commons/thumb/8/8f/Emblem_of_Israel.svg/90px-Emblem_of_Israel.svg.png</a:t>
            </a:r>
          </a:p>
        </p:txBody>
      </p:sp>
      <p:sp>
        <p:nvSpPr>
          <p:cNvPr id="6" name="Obdélník 5"/>
          <p:cNvSpPr/>
          <p:nvPr/>
        </p:nvSpPr>
        <p:spPr>
          <a:xfrm>
            <a:off x="179512" y="2561422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http://upload.wikimedia.org/wikipedia/commons/thumb/4/49/LocationIsrael.svg/290px-LocationIsrael.svg.png</a:t>
            </a:r>
          </a:p>
        </p:txBody>
      </p:sp>
      <p:sp>
        <p:nvSpPr>
          <p:cNvPr id="7" name="Obdélník 6"/>
          <p:cNvSpPr/>
          <p:nvPr/>
        </p:nvSpPr>
        <p:spPr>
          <a:xfrm>
            <a:off x="179512" y="3214502"/>
            <a:ext cx="8784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</a:t>
            </a:r>
            <a:r>
              <a:rPr lang="cs-CZ" dirty="0" err="1"/>
              <a:t>wikipedia</a:t>
            </a:r>
            <a:r>
              <a:rPr lang="cs-CZ" dirty="0"/>
              <a:t>/</a:t>
            </a:r>
            <a:r>
              <a:rPr lang="cs-CZ" dirty="0" err="1"/>
              <a:t>commons</a:t>
            </a:r>
            <a:r>
              <a:rPr lang="cs-CZ" dirty="0"/>
              <a:t>/</a:t>
            </a:r>
            <a:r>
              <a:rPr lang="cs-CZ" dirty="0" err="1"/>
              <a:t>thumb</a:t>
            </a:r>
            <a:r>
              <a:rPr lang="cs-CZ" dirty="0"/>
              <a:t>/7/73/Tel_Aviv%2C_Izrael_-_pogled_sa_Azrieli_towera_-_Decembar_2004..JPG/800px-Tel_Aviv%2C_Izrael_-_pogled_sa_Azrieli_towera_-_Decembar_2004..JPG</a:t>
            </a:r>
          </a:p>
        </p:txBody>
      </p:sp>
      <p:sp>
        <p:nvSpPr>
          <p:cNvPr id="8" name="Obdélník 7"/>
          <p:cNvSpPr/>
          <p:nvPr/>
        </p:nvSpPr>
        <p:spPr>
          <a:xfrm>
            <a:off x="179512" y="4137832"/>
            <a:ext cx="8784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http://upload.wikimedia.org/wikipedia/commons/thumb/3/3e/Temple_Mount_Western_Wall_on_Shabbat_by_David_Shankbone.jpg/800px-Temple_Mount_Western_Wall_on_Shabbat_by_David_Shankbone.jpg</a:t>
            </a:r>
          </a:p>
        </p:txBody>
      </p:sp>
      <p:sp>
        <p:nvSpPr>
          <p:cNvPr id="9" name="Obdélník 8"/>
          <p:cNvSpPr/>
          <p:nvPr/>
        </p:nvSpPr>
        <p:spPr>
          <a:xfrm>
            <a:off x="179512" y="5061162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http://upload.wikimedia.org/wikipedia/commons/thumb/b/b4/Flag_of_Turkey.svg/110px-Flag_of_Turkey.svg.png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79512" y="5697524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http://upload.wikimedia.org/wikipedia/commons/thumb/6/60/TurkishEmblem.svg/90px-TurkishEmblem.svg.png</a:t>
            </a:r>
          </a:p>
        </p:txBody>
      </p:sp>
    </p:spTree>
    <p:extLst>
      <p:ext uri="{BB962C8B-B14F-4D97-AF65-F5344CB8AC3E}">
        <p14:creationId xmlns:p14="http://schemas.microsoft.com/office/powerpoint/2010/main" val="274757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512" y="692696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http://upload.wikimedia.org/wikipedia/commons/thumb/d/db/Turkey_topo.jpg/800px-Turkey_topo.jpg</a:t>
            </a:r>
          </a:p>
        </p:txBody>
      </p:sp>
      <p:sp>
        <p:nvSpPr>
          <p:cNvPr id="4" name="Obdélník 3"/>
          <p:cNvSpPr/>
          <p:nvPr/>
        </p:nvSpPr>
        <p:spPr>
          <a:xfrm>
            <a:off x="179512" y="1357252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http://upload.wikimedia.org/wikipedia/commons/thumb/5/56/Sultan_Ahmed_Mosque_Istanbul_Turkey_retouched.jpg/800px-Sultan_Ahmed_Mosque_Istanbul_Turkey_retouched.jpg</a:t>
            </a:r>
          </a:p>
        </p:txBody>
      </p:sp>
      <p:sp>
        <p:nvSpPr>
          <p:cNvPr id="5" name="Obdélník 4"/>
          <p:cNvSpPr/>
          <p:nvPr/>
        </p:nvSpPr>
        <p:spPr>
          <a:xfrm>
            <a:off x="179512" y="2280582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http://upload.wikimedia.org/wikipedia/commons/thumb/c/cf/Pamukkale00.JPG/800px-Pamukkale00.JPG</a:t>
            </a:r>
          </a:p>
        </p:txBody>
      </p:sp>
      <p:sp>
        <p:nvSpPr>
          <p:cNvPr id="6" name="Obdélník 5"/>
          <p:cNvSpPr/>
          <p:nvPr/>
        </p:nvSpPr>
        <p:spPr>
          <a:xfrm>
            <a:off x="179512" y="2926913"/>
            <a:ext cx="8856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http://upload.wikimedia.org/wikipedia/commons/thumb/9/97/Turkey-3019_-_Hagia_Sophia_%282216460729%29.jpg/788px-Turkey-3019_-_Hagia_Sophia_%282216460729%29.jpg</a:t>
            </a:r>
          </a:p>
        </p:txBody>
      </p:sp>
      <p:sp>
        <p:nvSpPr>
          <p:cNvPr id="7" name="Obdélník 6"/>
          <p:cNvSpPr/>
          <p:nvPr/>
        </p:nvSpPr>
        <p:spPr>
          <a:xfrm>
            <a:off x="179512" y="3850243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http://upload.wikimedia.org/wikipedia/commons/thumb/0/0d/Flag_of_Saudi_Arabia.svg/110px-Flag_of_Saudi_Arabia.svg.png</a:t>
            </a:r>
          </a:p>
        </p:txBody>
      </p:sp>
      <p:sp>
        <p:nvSpPr>
          <p:cNvPr id="8" name="Obdélník 7"/>
          <p:cNvSpPr/>
          <p:nvPr/>
        </p:nvSpPr>
        <p:spPr>
          <a:xfrm>
            <a:off x="179512" y="4496574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http://upload.wikimedia.org/wikipedia/commons/thumb/2/26/Coat_of_arms_of_Saudi_Arabia.svg/90px-Coat_of_arms_of_Saudi_Arabia.svg.png</a:t>
            </a:r>
          </a:p>
        </p:txBody>
      </p:sp>
      <p:sp>
        <p:nvSpPr>
          <p:cNvPr id="10" name="Obdélník 9"/>
          <p:cNvSpPr/>
          <p:nvPr/>
        </p:nvSpPr>
        <p:spPr>
          <a:xfrm>
            <a:off x="179512" y="5142905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http://upload.wikimedia.org/wikipedia/commons/thumb/3/34/Rub_al_Khali_002.JPG/800px-Rub_al_Khali_002.JPG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79512" y="5789236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http://upload.wikimedia.org/wikipedia/commons/thumb/1/17/Supplicating_Pilgrim_at_Masjid_Al_Haram._Mecca%2C_Saudi_Arabia.jpg/800px-Supplicating_Pilgrim_at_Masjid_Al_Haram._Mecca%2C_Saudi_Arabia.jpg</a:t>
            </a:r>
          </a:p>
        </p:txBody>
      </p:sp>
    </p:spTree>
    <p:extLst>
      <p:ext uri="{BB962C8B-B14F-4D97-AF65-F5344CB8AC3E}">
        <p14:creationId xmlns:p14="http://schemas.microsoft.com/office/powerpoint/2010/main" val="124017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052736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http://upload.wikimedia.org/wikipedia/commons/8/88/Kingdom_Tower_at_night.JPG</a:t>
            </a:r>
          </a:p>
        </p:txBody>
      </p:sp>
      <p:sp>
        <p:nvSpPr>
          <p:cNvPr id="3" name="Obdélník 2"/>
          <p:cNvSpPr/>
          <p:nvPr/>
        </p:nvSpPr>
        <p:spPr>
          <a:xfrm>
            <a:off x="179512" y="1699067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http://upload.wikimedia.org/wikipedia/commons/thumb/8/87/Young_Saudi_Arabian_woman_in_Abha.jpg/400px-Young_Saudi_Arabian_woman_in_Abha.jpg</a:t>
            </a:r>
          </a:p>
        </p:txBody>
      </p:sp>
    </p:spTree>
    <p:extLst>
      <p:ext uri="{BB962C8B-B14F-4D97-AF65-F5344CB8AC3E}">
        <p14:creationId xmlns:p14="http://schemas.microsoft.com/office/powerpoint/2010/main" val="337145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159</TotalTime>
  <Words>497</Words>
  <Application>Microsoft Office PowerPoint</Application>
  <PresentationFormat>Předvádění na obrazovce (4:3)</PresentationFormat>
  <Paragraphs>108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Tok</vt:lpstr>
      <vt:lpstr>Prezentace aplikace PowerPoint</vt:lpstr>
      <vt:lpstr>JIHOZÁPADNÍ  ASIE</vt:lpstr>
      <vt:lpstr>Prezentace aplikace PowerPoint</vt:lpstr>
      <vt:lpstr>IZRAEL</vt:lpstr>
      <vt:lpstr>Prezentace aplikace PowerPoint</vt:lpstr>
      <vt:lpstr>Prezentace aplikace PowerPoint</vt:lpstr>
      <vt:lpstr>TURECKO</vt:lpstr>
      <vt:lpstr>Prezentace aplikace PowerPoint</vt:lpstr>
      <vt:lpstr>SAUDSKÁ  ARÁBIE</vt:lpstr>
      <vt:lpstr>Prezentace aplikace PowerPoint</vt:lpstr>
      <vt:lpstr>Prezentace aplikace PowerPoint</vt:lpstr>
      <vt:lpstr>Prezentace aplikace PowerPoint</vt:lpstr>
      <vt:lpstr>Anotace :</vt:lpstr>
      <vt:lpstr>Použité zdroje 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Michaela</dc:creator>
  <cp:lastModifiedBy>Michaela</cp:lastModifiedBy>
  <cp:revision>10</cp:revision>
  <dcterms:created xsi:type="dcterms:W3CDTF">2013-06-16T19:43:47Z</dcterms:created>
  <dcterms:modified xsi:type="dcterms:W3CDTF">2013-06-20T19:36:32Z</dcterms:modified>
</cp:coreProperties>
</file>