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59" r:id="rId4"/>
    <p:sldId id="260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3829D87-2B36-4B5E-BE65-56980B9B59D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CB51B6-2F72-41EC-9A0B-5FA40BA8102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70.png"/><Relationship Id="rId4" Type="http://schemas.openxmlformats.org/officeDocument/2006/relationships/image" Target="../media/image6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7" Type="http://schemas.openxmlformats.org/officeDocument/2006/relationships/image" Target="../media/image13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 – slovní zadání</a:t>
            </a:r>
            <a:endParaRPr lang="cs-CZ" dirty="0"/>
          </a:p>
        </p:txBody>
      </p:sp>
      <p:pic>
        <p:nvPicPr>
          <p:cNvPr id="1027" name="Picture 3" descr="C:\Users\pokorna\AppData\Local\Microsoft\Windows\Temporary Internet Files\Content.IE5\WZXE3L0B\MP9003876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347" y="3140968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6309320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VY_42_INOVACE_27_01</a:t>
            </a:r>
            <a:endParaRPr lang="cs-CZ" dirty="0"/>
          </a:p>
        </p:txBody>
      </p:sp>
      <p:pic>
        <p:nvPicPr>
          <p:cNvPr id="6" name="Picture 4" descr="Y:\Log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478" y="260648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319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97346"/>
            <a:ext cx="8856984" cy="6632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700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Název výukového </a:t>
            </a:r>
            <a:r>
              <a:rPr lang="cs-CZ" sz="1700" dirty="0" smtClean="0"/>
              <a:t>materiálu: Zlomky – slovní zadání</a:t>
            </a:r>
            <a:endParaRPr lang="cs-CZ" sz="1700" dirty="0"/>
          </a:p>
          <a:p>
            <a:pPr>
              <a:lnSpc>
                <a:spcPct val="150000"/>
              </a:lnSpc>
            </a:pPr>
            <a:r>
              <a:rPr lang="cs-CZ" sz="1700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Vytvořeno: </a:t>
            </a:r>
            <a:r>
              <a:rPr lang="cs-CZ" sz="1700" dirty="0" smtClean="0"/>
              <a:t>11. ledna </a:t>
            </a:r>
            <a:r>
              <a:rPr lang="cs-CZ" sz="1700" dirty="0"/>
              <a:t>2013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Ročník: </a:t>
            </a:r>
            <a:r>
              <a:rPr lang="cs-CZ" sz="1700" dirty="0" smtClean="0"/>
              <a:t>7.</a:t>
            </a:r>
            <a:endParaRPr lang="cs-CZ" sz="1700" dirty="0"/>
          </a:p>
          <a:p>
            <a:pPr>
              <a:lnSpc>
                <a:spcPct val="150000"/>
              </a:lnSpc>
            </a:pPr>
            <a:r>
              <a:rPr lang="cs-CZ" sz="1700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Tematický okruh: Číslo a proměnná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Téma: </a:t>
            </a:r>
            <a:r>
              <a:rPr lang="cs-CZ" sz="1700" dirty="0" smtClean="0"/>
              <a:t>Zlomky</a:t>
            </a:r>
            <a:endParaRPr lang="cs-CZ" sz="1700" dirty="0"/>
          </a:p>
          <a:p>
            <a:pPr>
              <a:lnSpc>
                <a:spcPct val="150000"/>
              </a:lnSpc>
            </a:pPr>
            <a:r>
              <a:rPr lang="cs-CZ" sz="1700" dirty="0"/>
              <a:t>Pomůcky: PC, dataprojektor</a:t>
            </a:r>
          </a:p>
          <a:p>
            <a:pPr>
              <a:lnSpc>
                <a:spcPct val="150000"/>
              </a:lnSpc>
            </a:pPr>
            <a:r>
              <a:rPr lang="cs-CZ" sz="1700" dirty="0"/>
              <a:t>Anotace: </a:t>
            </a:r>
            <a:r>
              <a:rPr lang="cs-CZ" sz="1700" dirty="0" smtClean="0"/>
              <a:t>Materiál slouží k procvičení zlomků formou příkladů, které jsou zadány slovně. Žáci musí správně přečíst daný úkol, musí jej pochopit a poté jej správně zapsat a vypočítat. Procvičuje se tak nejen matematická gramotnost, ale i gramotnost čtenářská. </a:t>
            </a:r>
          </a:p>
          <a:p>
            <a:pPr>
              <a:lnSpc>
                <a:spcPct val="150000"/>
              </a:lnSpc>
            </a:pPr>
            <a:r>
              <a:rPr lang="cs-CZ" sz="1700" dirty="0" smtClean="0"/>
              <a:t>Tato </a:t>
            </a:r>
            <a:r>
              <a:rPr lang="cs-CZ" sz="1700" dirty="0"/>
              <a:t>práce je šířena pod licencí CC BY-SA 3.0. Odkazy a citace jsou platné k datu vytvoření této práce.</a:t>
            </a:r>
          </a:p>
          <a:p>
            <a:r>
              <a:rPr lang="cs-CZ" sz="17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78547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zlomky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60848"/>
            <a:ext cx="463460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Pět osmnáctin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Třináct třicetin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Padesát osm sedmapadesátin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Sto pět a dvacet čtyřicetin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Osmdesát tři patnáctin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28184" y="1772816"/>
                <a:ext cx="1035861" cy="42391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457200" indent="-45720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57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:endParaRPr lang="cs-CZ" sz="2400" dirty="0" smtClean="0"/>
              </a:p>
              <a:p>
                <a:pPr marL="457200" indent="-45720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1772816"/>
                <a:ext cx="1035861" cy="42391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32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a vypočítej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1176" y="1749884"/>
            <a:ext cx="3961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Osm třetin z devíti čtvrtin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83568" y="2703615"/>
                <a:ext cx="2626040" cy="8785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 pitchFamily="18" charset="0"/>
                            <a:ea typeface="Cambria Math" pitchFamily="18" charset="0"/>
                          </a:rPr>
                          <m:t>8</m:t>
                        </m:r>
                      </m:num>
                      <m:den>
                        <m:r>
                          <a:rPr lang="cs-CZ" sz="3600" b="0" i="1" smtClean="0">
                            <a:latin typeface="Cambria Math" pitchFamily="18" charset="0"/>
                            <a:ea typeface="Cambria Math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Cambria Math" pitchFamily="18" charset="0"/>
                    <a:ea typeface="Cambria Math" pitchFamily="18" charset="0"/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 pitchFamily="18" charset="0"/>
                            <a:ea typeface="Cambria Math" pitchFamily="18" charset="0"/>
                          </a:rPr>
                          <m:t>9</m:t>
                        </m:r>
                      </m:num>
                      <m:den>
                        <m:r>
                          <a:rPr lang="cs-CZ" sz="3600" b="0" i="1" smtClean="0">
                            <a:latin typeface="Cambria Math" pitchFamily="18" charset="0"/>
                            <a:ea typeface="Cambria Math" pitchFamily="18" charset="0"/>
                          </a:rPr>
                          <m:t>4</m:t>
                        </m:r>
                      </m:den>
                    </m:f>
                    <m:r>
                      <a:rPr lang="cs-CZ" sz="3600" b="0" i="1" smtClean="0">
                        <a:latin typeface="Cambria Math" pitchFamily="18" charset="0"/>
                        <a:ea typeface="Cambria Math" pitchFamily="18" charset="0"/>
                      </a:rPr>
                      <m:t>= </m:t>
                    </m:r>
                    <m:f>
                      <m:fPr>
                        <m:ctrlPr>
                          <a:rPr lang="cs-CZ" sz="3600" b="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 pitchFamily="18" charset="0"/>
                            <a:ea typeface="Cambria Math" pitchFamily="18" charset="0"/>
                          </a:rPr>
                          <m:t>6</m:t>
                        </m:r>
                      </m:num>
                      <m:den>
                        <m:r>
                          <a:rPr lang="cs-CZ" sz="3600" b="0" i="1" smtClean="0"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den>
                    </m:f>
                    <m:r>
                      <a:rPr lang="cs-CZ" sz="3600" b="0" i="1" smtClean="0">
                        <a:latin typeface="Cambria Math" pitchFamily="18" charset="0"/>
                        <a:ea typeface="Cambria Math" pitchFamily="18" charset="0"/>
                      </a:rPr>
                      <m:t>=6</m:t>
                    </m:r>
                  </m:oMath>
                </a14:m>
                <a:endParaRPr lang="cs-CZ" sz="36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703615"/>
                <a:ext cx="2626040" cy="878574"/>
              </a:xfrm>
              <a:prstGeom prst="rect">
                <a:avLst/>
              </a:prstGeom>
              <a:blipFill rotWithShape="1">
                <a:blip r:embed="rId2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97956" y="4080928"/>
            <a:ext cx="4030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Tři desetiny z pěti polovin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54567" y="4941168"/>
                <a:ext cx="1884042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.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4567" y="4941168"/>
                <a:ext cx="1884042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427984" y="1749882"/>
            <a:ext cx="40286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Sedm devítin ze tří čtvrtin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77282" y="2703614"/>
                <a:ext cx="2130070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 .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7282" y="2703614"/>
                <a:ext cx="2130070" cy="101752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427984" y="4088621"/>
            <a:ext cx="4549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Jedna čtvrtina z dvaceti třetin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77282" y="4941168"/>
                <a:ext cx="2130070" cy="10275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 .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20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7282" y="4941168"/>
                <a:ext cx="2130070" cy="102752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299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 </a:t>
            </a:r>
            <a:r>
              <a:rPr lang="cs-CZ" dirty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 Vypočítej součet jedné třetiny z devíti sedmin a </a:t>
                </a:r>
                <a:r>
                  <a:rPr lang="cs-CZ" dirty="0" smtClean="0"/>
                  <a:t>pěti </a:t>
                </a:r>
                <a:r>
                  <a:rPr lang="cs-CZ" dirty="0" smtClean="0"/>
                  <a:t>osmin z šestnácti desetin.</a:t>
                </a:r>
              </a:p>
              <a:p>
                <a:endParaRPr lang="cs-CZ" dirty="0"/>
              </a:p>
              <a:p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200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32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8 </m:t>
                        </m:r>
                      </m:den>
                    </m:f>
                  </m:oMath>
                </a14:m>
                <a:r>
                  <a:rPr lang="cs-CZ" sz="3200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3200" dirty="0" smtClean="0"/>
                  <a:t>  </a:t>
                </a:r>
                <a:endParaRPr lang="cs-CZ" sz="32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147" t="-12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83568" y="3501008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3068960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35696" y="3068960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11760" y="3501008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835696" y="350100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411760" y="3068960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783276" y="2967785"/>
                <a:ext cx="3024336" cy="10664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3200" dirty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3200" dirty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1 </m:t>
                        </m:r>
                      </m:den>
                    </m:f>
                  </m:oMath>
                </a14:m>
                <a:r>
                  <a:rPr lang="cs-CZ" sz="3200" dirty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3276" y="2967785"/>
                <a:ext cx="3024336" cy="1066446"/>
              </a:xfrm>
              <a:prstGeom prst="rect">
                <a:avLst/>
              </a:prstGeom>
              <a:blipFill rotWithShape="1">
                <a:blip r:embed="rId3"/>
                <a:stretch>
                  <a:fillRect l="-5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4788024" y="3068960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788024" y="3501008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076056" y="2962621"/>
                <a:ext cx="2160240" cy="788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+1= </m:t>
                    </m:r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2962621"/>
                <a:ext cx="2160240" cy="788742"/>
              </a:xfrm>
              <a:prstGeom prst="rect">
                <a:avLst/>
              </a:prstGeom>
              <a:blipFill rotWithShape="1">
                <a:blip r:embed="rId4"/>
                <a:stretch>
                  <a:fillRect l="-2825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997595" y="2915586"/>
                <a:ext cx="633507" cy="789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7595" y="2915586"/>
                <a:ext cx="633507" cy="789447"/>
              </a:xfrm>
              <a:prstGeom prst="rect">
                <a:avLst/>
              </a:prstGeom>
              <a:blipFill rotWithShape="1">
                <a:blip r:embed="rId5"/>
                <a:stretch>
                  <a:fillRect l="-25000" b="-10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pokorna\AppData\Local\Microsoft\Windows\Temporary Internet Files\Content.IE5\T2ZMZ0X9\MP90038769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828" y="4365104"/>
            <a:ext cx="2566423" cy="183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81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6" grpId="0"/>
      <p:bldP spid="21" grpId="0"/>
      <p:bldP spid="22" grpId="0"/>
      <p:bldP spid="2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 </a:t>
            </a:r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 Vypočítej součet podílu zlomků pět šestin a dvacet pět sedmin a rozdílu součtů osm dvanáctin a tří čtvrtin.</a:t>
                </a:r>
              </a:p>
              <a:p>
                <a:endParaRPr lang="cs-CZ" dirty="0"/>
              </a:p>
              <a:p>
                <a:r>
                  <a:rPr lang="cs-CZ" sz="36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6 </m:t>
                        </m:r>
                      </m:den>
                    </m:f>
                  </m:oMath>
                </a14:m>
                <a:r>
                  <a:rPr lang="cs-CZ" sz="3600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434" t="-12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283968" y="3369567"/>
                <a:ext cx="3181768" cy="910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6 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.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25 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369567"/>
                <a:ext cx="3181768" cy="9105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4499992" y="3369567"/>
            <a:ext cx="360040" cy="4552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148064" y="3824852"/>
            <a:ext cx="432048" cy="4552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810578" y="3597209"/>
            <a:ext cx="5052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4767101"/>
                <a:ext cx="2475358" cy="87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. </m:t>
                    </m:r>
                    <m:f>
                      <m:f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767101"/>
                <a:ext cx="2475358" cy="878126"/>
              </a:xfrm>
              <a:prstGeom prst="rect">
                <a:avLst/>
              </a:prstGeom>
              <a:blipFill rotWithShape="1">
                <a:blip r:embed="rId4"/>
                <a:stretch>
                  <a:fillRect l="-7389" b="-10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158925" y="4767101"/>
                <a:ext cx="2125903" cy="87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30</m:t>
                        </m:r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8925" y="4767101"/>
                <a:ext cx="2125903" cy="878126"/>
              </a:xfrm>
              <a:prstGeom prst="rect">
                <a:avLst/>
              </a:prstGeom>
              <a:blipFill rotWithShape="1">
                <a:blip r:embed="rId5"/>
                <a:stretch>
                  <a:fillRect l="-8596" b="-10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16760" y="4758061"/>
                <a:ext cx="2125903" cy="8871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60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760" y="4758061"/>
                <a:ext cx="2125903" cy="887166"/>
              </a:xfrm>
              <a:prstGeom prst="rect">
                <a:avLst/>
              </a:prstGeom>
              <a:blipFill rotWithShape="1">
                <a:blip r:embed="rId6"/>
                <a:stretch>
                  <a:fillRect l="-8596" b="-1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465736" y="4770564"/>
                <a:ext cx="982961" cy="874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60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5736" y="4770564"/>
                <a:ext cx="982961" cy="874663"/>
              </a:xfrm>
              <a:prstGeom prst="rect">
                <a:avLst/>
              </a:prstGeom>
              <a:blipFill rotWithShape="1">
                <a:blip r:embed="rId7"/>
                <a:stretch>
                  <a:fillRect l="-19255" b="-111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404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9" grpId="0"/>
      <p:bldP spid="10" grpId="0"/>
      <p:bldP spid="11" grpId="0"/>
      <p:bldP spid="12" grpId="0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631016"/>
            <a:ext cx="8784976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 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147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74</TotalTime>
  <Words>472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Zlomky – slovní zadání</vt:lpstr>
      <vt:lpstr>Prezentace aplikace PowerPoint</vt:lpstr>
      <vt:lpstr>Zapiš zlomky</vt:lpstr>
      <vt:lpstr>Zapiš a vypočítej</vt:lpstr>
      <vt:lpstr>Příklad 1.</vt:lpstr>
      <vt:lpstr>Příklad 2.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 – slovní příklady</dc:title>
  <dc:creator>pokorna</dc:creator>
  <cp:lastModifiedBy>malkova</cp:lastModifiedBy>
  <cp:revision>12</cp:revision>
  <dcterms:created xsi:type="dcterms:W3CDTF">2013-01-20T12:42:49Z</dcterms:created>
  <dcterms:modified xsi:type="dcterms:W3CDTF">2013-06-17T19:30:10Z</dcterms:modified>
</cp:coreProperties>
</file>