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0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016D75-062D-45EC-8887-E3DA4294BEB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194FDF-92C7-4F85-B115-D9C8F840011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py.cz/#q=otrokovice&amp;t=s&amp;x=17.544361&amp;y=49.203432&amp;z=15&amp;d=muni_3082_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175351" cy="1793167"/>
          </a:xfrm>
        </p:spPr>
        <p:txBody>
          <a:bodyPr/>
          <a:lstStyle/>
          <a:p>
            <a:r>
              <a:rPr lang="cs-CZ" dirty="0" smtClean="0"/>
              <a:t>Měřítko </a:t>
            </a:r>
            <a:r>
              <a:rPr lang="cs-CZ" dirty="0" smtClean="0"/>
              <a:t>plánu                 </a:t>
            </a:r>
            <a:r>
              <a:rPr lang="cs-CZ" dirty="0" smtClean="0"/>
              <a:t>a mapy</a:t>
            </a:r>
            <a:endParaRPr lang="cs-CZ" dirty="0"/>
          </a:p>
        </p:txBody>
      </p:sp>
      <p:pic>
        <p:nvPicPr>
          <p:cNvPr id="1027" name="Picture 3" descr="C:\Users\pokorna\AppData\Local\Microsoft\Windows\Temporary Internet Files\Content.IE5\T2ZMZ0X9\MP9004229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25017"/>
            <a:ext cx="3563888" cy="260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okorna\AppData\Local\Microsoft\Windows\Temporary Internet Files\Content.IE5\WZXE3L0B\MP9004034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84437"/>
            <a:ext cx="3901440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6420923"/>
            <a:ext cx="2548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VY_42_INOVACE_28_01</a:t>
            </a:r>
            <a:endParaRPr lang="cs-CZ" dirty="0"/>
          </a:p>
        </p:txBody>
      </p:sp>
      <p:pic>
        <p:nvPicPr>
          <p:cNvPr id="6" name="Picture 4" descr="Y:\Log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747" y="188640"/>
            <a:ext cx="4859338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620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3828" y="188640"/>
            <a:ext cx="8928992" cy="706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/>
              <a:t>Škola: Základní škola Trávníky Otrokovice, příspěvková organizace</a:t>
            </a:r>
          </a:p>
          <a:p>
            <a:pPr>
              <a:lnSpc>
                <a:spcPct val="150000"/>
              </a:lnSpc>
            </a:pPr>
            <a:r>
              <a:rPr lang="cs-CZ" dirty="0"/>
              <a:t>Číslo projektu: CZ.1.07/1.4.00/21.2637</a:t>
            </a:r>
          </a:p>
          <a:p>
            <a:pPr>
              <a:lnSpc>
                <a:spcPct val="150000"/>
              </a:lnSpc>
            </a:pPr>
            <a:r>
              <a:rPr lang="cs-CZ" dirty="0"/>
              <a:t>Název výukového materiálu: </a:t>
            </a:r>
            <a:r>
              <a:rPr lang="cs-CZ" dirty="0" smtClean="0"/>
              <a:t>Měřítko plánu a mapy</a:t>
            </a:r>
            <a:endParaRPr lang="cs-CZ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Autor: Mgr. Zuzana Pokorná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Vytvořeno: </a:t>
            </a:r>
            <a:r>
              <a:rPr lang="cs-CZ" dirty="0" smtClean="0"/>
              <a:t>2. dubna 2013</a:t>
            </a:r>
            <a:endParaRPr lang="cs-CZ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Ročník: </a:t>
            </a:r>
            <a:r>
              <a:rPr lang="cs-CZ" dirty="0" smtClean="0"/>
              <a:t>7.</a:t>
            </a:r>
            <a:endParaRPr lang="cs-CZ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Vzdělávací oblast: Matematika a její aplikace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Vzdělávací obor: Matematika a její aplikace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Tematický okruh: </a:t>
            </a:r>
            <a:r>
              <a:rPr lang="cs-CZ" dirty="0" smtClean="0"/>
              <a:t>Číslo </a:t>
            </a:r>
            <a:r>
              <a:rPr lang="cs-CZ" dirty="0"/>
              <a:t>a proměnná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Téma: </a:t>
            </a:r>
            <a:r>
              <a:rPr lang="cs-CZ" dirty="0" smtClean="0"/>
              <a:t>Měřítko plánu a mapy</a:t>
            </a:r>
            <a:endParaRPr lang="cs-CZ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Pomůcky: PC, </a:t>
            </a:r>
            <a:r>
              <a:rPr lang="cs-CZ" dirty="0" smtClean="0"/>
              <a:t>dataprojektor, plánek města Otrokovice</a:t>
            </a:r>
            <a:endParaRPr lang="cs-CZ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dirty="0"/>
              <a:t>Anotace</a:t>
            </a:r>
            <a:r>
              <a:rPr lang="cs-CZ" dirty="0" smtClean="0"/>
              <a:t>: Prezentace je určená k procvičení měřítka plánu a mapy na konkrétních příkladech. Žáci používají plánek města Otrokovice, pomocí </a:t>
            </a:r>
            <a:r>
              <a:rPr lang="cs-CZ" dirty="0" smtClean="0"/>
              <a:t>kterého </a:t>
            </a:r>
            <a:r>
              <a:rPr lang="cs-CZ" dirty="0" smtClean="0"/>
              <a:t>počítají skutečné vzdálenosti dvou skutečných míst. </a:t>
            </a:r>
            <a:endParaRPr lang="cs-CZ" b="1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z="1600" b="1" dirty="0"/>
              <a:t>Tato práce je šířena pod licencí CC BY-SA 3.0. Odkazy a citace jsou </a:t>
            </a:r>
            <a:r>
              <a:rPr lang="cs-CZ" sz="1600" b="1" dirty="0" smtClean="0"/>
              <a:t>platné </a:t>
            </a:r>
            <a:r>
              <a:rPr lang="cs-CZ" sz="1600" b="1" dirty="0"/>
              <a:t>k datu vytvoření této práce.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075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1143000"/>
          </a:xfrm>
        </p:spPr>
        <p:txBody>
          <a:bodyPr/>
          <a:lstStyle/>
          <a:p>
            <a:pPr algn="ctr"/>
            <a:r>
              <a:rPr lang="cs-CZ" sz="3200" dirty="0" smtClean="0"/>
              <a:t>Měřítko plánu a mapy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079738"/>
            <a:ext cx="4379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Měřítku 1 : 100 znamená,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29726" y="2733537"/>
            <a:ext cx="4859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Měřítko 1 : 50 000 znamená,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1043" y="1092062"/>
            <a:ext cx="48301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že 1 cm na mapě zobrazuje </a:t>
            </a:r>
          </a:p>
          <a:p>
            <a:pPr algn="ctr"/>
            <a:r>
              <a:rPr lang="cs-CZ" sz="2800" dirty="0" smtClean="0"/>
              <a:t>100 cm (1 m) ve skutečnosti.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07704" y="3256757"/>
            <a:ext cx="568777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že 1 cm na mapě zobrazuje </a:t>
            </a:r>
          </a:p>
          <a:p>
            <a:pPr algn="ctr"/>
            <a:r>
              <a:rPr lang="cs-CZ" sz="2800" dirty="0" smtClean="0"/>
              <a:t>50 000 cm (500 m) ve skutečnosti.</a:t>
            </a:r>
          </a:p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77202" y="5177043"/>
            <a:ext cx="4564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Měřítko 1 : 2000 znamená,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29726" y="5700263"/>
            <a:ext cx="52052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1 cm na mapě zobrazuje </a:t>
            </a:r>
          </a:p>
          <a:p>
            <a:pPr algn="ctr"/>
            <a:r>
              <a:rPr lang="cs-CZ" sz="2800" dirty="0" smtClean="0"/>
              <a:t>2000 cm (20 m) ve skutečnosti.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5626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6" y="487707"/>
            <a:ext cx="9109154" cy="637029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796136" y="529271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: 6000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7841" y="11266"/>
            <a:ext cx="3138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Plánek </a:t>
            </a:r>
            <a:r>
              <a:rPr lang="cs-CZ" dirty="0"/>
              <a:t>O</a:t>
            </a:r>
            <a:r>
              <a:rPr lang="cs-CZ" dirty="0" smtClean="0"/>
              <a:t>trokovice - Trávníky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3059832" y="1844824"/>
            <a:ext cx="216024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220072" y="1844824"/>
            <a:ext cx="144016" cy="19442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5364088" y="3672853"/>
            <a:ext cx="1152128" cy="1161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4846" y="138755"/>
            <a:ext cx="80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57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1143000"/>
          </a:xfrm>
        </p:spPr>
        <p:txBody>
          <a:bodyPr/>
          <a:lstStyle/>
          <a:p>
            <a:pPr algn="ctr"/>
            <a:r>
              <a:rPr lang="cs-CZ" sz="3200" dirty="0" smtClean="0"/>
              <a:t>Vypočítej skutečnou vzdálenost od školy k umělé dráze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815207"/>
            <a:ext cx="78742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Změř tuto vzdálenost na plánku Otrokovic a vypočítej </a:t>
            </a:r>
          </a:p>
          <a:p>
            <a:r>
              <a:rPr lang="cs-CZ" sz="2400" dirty="0" smtClean="0"/>
              <a:t>skutečnou vzdálenost.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001976"/>
            <a:ext cx="4923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Naměřená vzdálenost (na plánku):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74663" y="3001976"/>
            <a:ext cx="1122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9,7 cm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774231"/>
            <a:ext cx="2537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Měřítko: 1 : 6000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4536617"/>
            <a:ext cx="3198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Skutečná vzdálenost: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49831" y="4536616"/>
            <a:ext cx="3454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9,7 . 6000 = 58200 (cm)</a:t>
            </a:r>
          </a:p>
          <a:p>
            <a:r>
              <a:rPr lang="cs-CZ" sz="2400" dirty="0" smtClean="0"/>
              <a:t>58200 cm = 582 m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5934502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Tato vzdálenost je ve skutečnosti dlouhá přibližně 582 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8363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24936" cy="1143000"/>
          </a:xfrm>
        </p:spPr>
        <p:txBody>
          <a:bodyPr/>
          <a:lstStyle/>
          <a:p>
            <a:pPr algn="ctr"/>
            <a:r>
              <a:rPr lang="cs-CZ" sz="3200" dirty="0" smtClean="0"/>
              <a:t>Vypočítej skutečnou vzdálenost podle plánku Otrokovic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745190"/>
            <a:ext cx="7608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Cestu od hasičů, přes ulici Příčnou až na její konec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356991"/>
            <a:ext cx="9267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Cestu z parkoviště u domu č.1157 až po parkoviště na ulici SNP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690" y="5013176"/>
            <a:ext cx="8962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Cestu od dopravního hřiště, přes ulici Lidickou, Hlavní až po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ulici Příčnou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87824" y="2573968"/>
            <a:ext cx="2654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8,5 . 60 = 510 (m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26057" y="4278287"/>
            <a:ext cx="2379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9 . 60 = 540 (m)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71266" y="5949280"/>
            <a:ext cx="2816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13,5 . 60 = 810 (m)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50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40960" cy="1143000"/>
          </a:xfrm>
        </p:spPr>
        <p:txBody>
          <a:bodyPr/>
          <a:lstStyle/>
          <a:p>
            <a:pPr algn="ctr"/>
            <a:r>
              <a:rPr lang="cs-CZ" sz="3200" dirty="0" smtClean="0"/>
              <a:t>Jaká bude vzdálenost na mapě, když při měřítku 1 : 6000 je skutečná vzdálenost 360 m?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39311" y="2581453"/>
            <a:ext cx="64940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 cm na mapě odpovídá 60 m ve skutečnosti. </a:t>
            </a:r>
          </a:p>
          <a:p>
            <a:r>
              <a:rPr lang="cs-CZ" sz="2400" dirty="0" smtClean="0"/>
              <a:t>360 m ve skutečnosti tedy odpovídá ?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3781782"/>
            <a:ext cx="1803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360 : 60 = 6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801280"/>
            <a:ext cx="5221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360 m ve skutečnosti bude na mapě </a:t>
            </a:r>
          </a:p>
          <a:p>
            <a:pPr algn="ctr"/>
            <a:r>
              <a:rPr lang="cs-CZ" sz="2400" dirty="0" smtClean="0"/>
              <a:t>znázorněno jako 6 cm. </a:t>
            </a:r>
            <a:endParaRPr lang="cs-CZ" sz="2400" dirty="0"/>
          </a:p>
        </p:txBody>
      </p:sp>
      <p:pic>
        <p:nvPicPr>
          <p:cNvPr id="2050" name="Picture 2" descr="C:\Users\pokorna\AppData\Local\Microsoft\Windows\Temporary Internet Files\Content.IE5\X3JNU0RX\MP9004116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2918098" cy="233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07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424936" cy="347472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[1] Mapy.cz</a:t>
            </a:r>
            <a:r>
              <a:rPr lang="cs-CZ" dirty="0"/>
              <a:t>. </a:t>
            </a:r>
            <a:r>
              <a:rPr lang="cs-CZ" i="1" dirty="0"/>
              <a:t>Mapy.cz</a:t>
            </a:r>
            <a:r>
              <a:rPr lang="cs-CZ" dirty="0"/>
              <a:t> [online]. 1999 [cit. </a:t>
            </a:r>
            <a:r>
              <a:rPr lang="cs-CZ" dirty="0" smtClean="0"/>
              <a:t>2013-04-01]. </a:t>
            </a:r>
            <a:r>
              <a:rPr lang="cs-CZ" dirty="0"/>
              <a:t>Dostupné z: </a:t>
            </a:r>
            <a:r>
              <a:rPr lang="cs-CZ" dirty="0">
                <a:hlinkClick r:id="rId2"/>
              </a:rPr>
              <a:t>http://www.mapy.cz</a:t>
            </a:r>
            <a:r>
              <a:rPr lang="cs-CZ">
                <a:hlinkClick r:id="rId2"/>
              </a:rPr>
              <a:t>/#</a:t>
            </a:r>
            <a:r>
              <a:rPr lang="cs-CZ" smtClean="0">
                <a:hlinkClick r:id="rId2"/>
              </a:rPr>
              <a:t>q=otrokovice&amp;t=s&amp;x=17.544361&amp;y=49.203432&amp;z=15&amp;d=muni_3082_1</a:t>
            </a:r>
            <a:endParaRPr lang="cs-CZ" smtClean="0"/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statní objekty </a:t>
            </a:r>
            <a:r>
              <a:rPr lang="cs-CZ" dirty="0"/>
              <a:t>použité k vytvoření tohoto materiálu jsou součástí softwaru Microsoft® Office</a:t>
            </a:r>
            <a:r>
              <a:rPr lang="cs-CZ" dirty="0" smtClean="0"/>
              <a:t>.</a:t>
            </a:r>
          </a:p>
          <a:p>
            <a:r>
              <a:rPr lang="cs-CZ" dirty="0"/>
              <a:t>Texty jsou vlastní originální tvorbou autora.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606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</TotalTime>
  <Words>391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Měřítko plánu                 a mapy</vt:lpstr>
      <vt:lpstr>Prezentace aplikace PowerPoint</vt:lpstr>
      <vt:lpstr>Měřítko plánu a mapy</vt:lpstr>
      <vt:lpstr>Prezentace aplikace PowerPoint</vt:lpstr>
      <vt:lpstr>Vypočítej skutečnou vzdálenost od školy k umělé dráze</vt:lpstr>
      <vt:lpstr>Vypočítej skutečnou vzdálenost podle plánku Otrokovic</vt:lpstr>
      <vt:lpstr>Jaká bude vzdálenost na mapě, když při měřítku 1 : 6000 je skutečná vzdálenost 360 m?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Měřítko plánu a mapy</dc:title>
  <dc:creator>pokorna</dc:creator>
  <cp:lastModifiedBy>malkova</cp:lastModifiedBy>
  <cp:revision>11</cp:revision>
  <dcterms:created xsi:type="dcterms:W3CDTF">2013-03-28T15:22:02Z</dcterms:created>
  <dcterms:modified xsi:type="dcterms:W3CDTF">2013-06-17T19:00:49Z</dcterms:modified>
</cp:coreProperties>
</file>