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EEC184-069F-496C-BB3E-611DDC83600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301AE0F-6C51-43D0-93DE-4814027E51E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67744" y="5013176"/>
            <a:ext cx="5637010" cy="882119"/>
          </a:xfrm>
        </p:spPr>
        <p:txBody>
          <a:bodyPr>
            <a:normAutofit/>
          </a:bodyPr>
          <a:lstStyle/>
          <a:p>
            <a:r>
              <a:rPr lang="cs-CZ" sz="3600" dirty="0" smtClean="0"/>
              <a:t>2 : 5 : 6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Postupný poměr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1566490"/>
            <a:ext cx="22557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8 : 13 : 5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04248" y="4653136"/>
            <a:ext cx="20505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12 : 7 : 3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35737" y="6381328"/>
            <a:ext cx="2548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VY_42_INOVACE_30_01</a:t>
            </a:r>
            <a:endParaRPr lang="cs-CZ" dirty="0"/>
          </a:p>
        </p:txBody>
      </p:sp>
      <p:pic>
        <p:nvPicPr>
          <p:cNvPr id="7" name="Picture 4" descr="Y:\Lo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672" y="188640"/>
            <a:ext cx="4859338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185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116632"/>
            <a:ext cx="8964488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/>
              <a:t>Škola: Základní škola Trávníky Otrokovice, příspěvková organizace</a:t>
            </a:r>
          </a:p>
          <a:p>
            <a:pPr>
              <a:lnSpc>
                <a:spcPct val="150000"/>
              </a:lnSpc>
            </a:pPr>
            <a:r>
              <a:rPr lang="cs-CZ" dirty="0"/>
              <a:t>Číslo projektu: CZ.1.07/1.4.00/21.2637</a:t>
            </a:r>
          </a:p>
          <a:p>
            <a:pPr>
              <a:lnSpc>
                <a:spcPct val="150000"/>
              </a:lnSpc>
            </a:pPr>
            <a:r>
              <a:rPr lang="cs-CZ" dirty="0"/>
              <a:t>Název výukového materiálu: </a:t>
            </a:r>
            <a:r>
              <a:rPr lang="cs-CZ" dirty="0" smtClean="0"/>
              <a:t>Postupný poměr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Autor: Mgr. Zuzana Pokorná</a:t>
            </a:r>
          </a:p>
          <a:p>
            <a:pPr>
              <a:lnSpc>
                <a:spcPct val="150000"/>
              </a:lnSpc>
            </a:pPr>
            <a:r>
              <a:rPr lang="cs-CZ" dirty="0"/>
              <a:t>Vytvořeno: </a:t>
            </a:r>
            <a:r>
              <a:rPr lang="cs-CZ" dirty="0" smtClean="0"/>
              <a:t>2. března 2013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Ročník: </a:t>
            </a:r>
            <a:r>
              <a:rPr lang="cs-CZ" dirty="0" smtClean="0"/>
              <a:t>7.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Vzdělávací oblast: Matematika a její aplikace</a:t>
            </a:r>
          </a:p>
          <a:p>
            <a:pPr>
              <a:lnSpc>
                <a:spcPct val="150000"/>
              </a:lnSpc>
            </a:pPr>
            <a:r>
              <a:rPr lang="cs-CZ" dirty="0"/>
              <a:t>Vzdělávací obor: Matematika a její aplikace</a:t>
            </a:r>
          </a:p>
          <a:p>
            <a:pPr>
              <a:lnSpc>
                <a:spcPct val="150000"/>
              </a:lnSpc>
            </a:pPr>
            <a:r>
              <a:rPr lang="cs-CZ" dirty="0"/>
              <a:t>Tematický okruh: Číslo a proměnná</a:t>
            </a:r>
          </a:p>
          <a:p>
            <a:pPr>
              <a:lnSpc>
                <a:spcPct val="150000"/>
              </a:lnSpc>
            </a:pPr>
            <a:r>
              <a:rPr lang="cs-CZ" dirty="0"/>
              <a:t>Téma: </a:t>
            </a:r>
            <a:r>
              <a:rPr lang="cs-CZ" dirty="0" smtClean="0"/>
              <a:t>Poměr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Pomůcky: PC, dataprojektor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Anotace: Prezentace je určená k seznámení a vysvětlení postupného poměru. Nejdříve se s postupným poměrem žáci seznámí, poté na třech příkladech postupný poměr procvičí. 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Tato práce je šířena pod licencí CC BY-SA 3.0. Odkazy a citace jsou platné k datu vytvoření této práce.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1885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68952" cy="1143000"/>
          </a:xfrm>
        </p:spPr>
        <p:txBody>
          <a:bodyPr/>
          <a:lstStyle/>
          <a:p>
            <a:pPr algn="ctr"/>
            <a:r>
              <a:rPr lang="cs-CZ" sz="3200" dirty="0" smtClean="0"/>
              <a:t>Postupným poměrem porovnáváme tři a více údajů…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79912" y="1916832"/>
            <a:ext cx="18101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a</a:t>
            </a:r>
            <a:r>
              <a:rPr lang="cs-CZ" sz="3600" dirty="0" smtClean="0"/>
              <a:t> : b : c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2802802"/>
            <a:ext cx="26837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První člen poměru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31840" y="2820839"/>
            <a:ext cx="27975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Druhý člen poměru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2802802"/>
            <a:ext cx="26757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Třetí člen poměru</a:t>
            </a:r>
            <a:endParaRPr lang="cs-CZ" sz="2400" dirty="0"/>
          </a:p>
        </p:txBody>
      </p:sp>
      <p:cxnSp>
        <p:nvCxnSpPr>
          <p:cNvPr id="9" name="Přímá spojnice se šipkou 8"/>
          <p:cNvCxnSpPr/>
          <p:nvPr/>
        </p:nvCxnSpPr>
        <p:spPr>
          <a:xfrm flipV="1">
            <a:off x="1691680" y="2348880"/>
            <a:ext cx="1944216" cy="4539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4684965" y="2505023"/>
            <a:ext cx="1" cy="4704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5590023" y="2390223"/>
            <a:ext cx="1286233" cy="4125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953561" y="3702223"/>
            <a:ext cx="3462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, b, c jsou kladná čísla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12892" y="4865703"/>
            <a:ext cx="4235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!!! </a:t>
            </a:r>
            <a:r>
              <a:rPr lang="cs-CZ" sz="2400" dirty="0" smtClean="0"/>
              <a:t>Záleží na pořadí členů </a:t>
            </a:r>
            <a:r>
              <a:rPr lang="cs-CZ" sz="2800" dirty="0" smtClean="0">
                <a:solidFill>
                  <a:srgbClr val="FF0000"/>
                </a:solidFill>
              </a:rPr>
              <a:t>!!!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57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496944" cy="1143000"/>
          </a:xfrm>
        </p:spPr>
        <p:txBody>
          <a:bodyPr/>
          <a:lstStyle/>
          <a:p>
            <a:pPr algn="ctr"/>
            <a:r>
              <a:rPr lang="cs-CZ" sz="3200" dirty="0" smtClean="0"/>
              <a:t>Uprav postupný poměr na základní tvar</a:t>
            </a:r>
            <a:br>
              <a:rPr lang="cs-CZ" sz="3200" dirty="0" smtClean="0"/>
            </a:br>
            <a:r>
              <a:rPr lang="cs-CZ" sz="3200" dirty="0" smtClean="0"/>
              <a:t>15 : 30 : 65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1700808"/>
            <a:ext cx="65341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Všechny tři členy poměru jsou dělitelné pěti.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8147" y="2404025"/>
            <a:ext cx="3350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15 : 30 : 65 = 3 : 6 : 13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35896" y="3761191"/>
            <a:ext cx="22685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24 : 30 : 86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31640" y="4422303"/>
            <a:ext cx="6798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Všechny tři členy poměru jsou dělitelné dvěma.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88147" y="5228633"/>
            <a:ext cx="3674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24 : 30 : 86 = 12 : 15 : 43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4760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1143000"/>
          </a:xfrm>
        </p:spPr>
        <p:txBody>
          <a:bodyPr/>
          <a:lstStyle/>
          <a:p>
            <a:pPr algn="ctr"/>
            <a:r>
              <a:rPr lang="cs-CZ" sz="3200" dirty="0" smtClean="0"/>
              <a:t>Rozděl číslo 280 v poměru 2 : 5 : 7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87069" y="1373225"/>
            <a:ext cx="1362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: 5 : 7 </a:t>
            </a:r>
            <a:endParaRPr lang="cs-CZ" sz="2400" dirty="0"/>
          </a:p>
        </p:txBody>
      </p:sp>
      <p:sp>
        <p:nvSpPr>
          <p:cNvPr id="5" name="Šipka doprava 4"/>
          <p:cNvSpPr/>
          <p:nvPr/>
        </p:nvSpPr>
        <p:spPr>
          <a:xfrm>
            <a:off x="3649943" y="1482899"/>
            <a:ext cx="489204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499992" y="1373225"/>
            <a:ext cx="2877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+ 5 + 7 = 14 (dílů)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27101" y="2190055"/>
            <a:ext cx="28921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280 : 14 = 20 (1 díl)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38220" y="3104424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: 5 : 7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5833" y="3933056"/>
            <a:ext cx="3264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díly………  2 . 20 = 40</a:t>
            </a:r>
            <a:endParaRPr lang="cs-CZ" sz="2400" dirty="0"/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2287069" y="3566089"/>
            <a:ext cx="1651151" cy="3669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2908290" y="4705430"/>
            <a:ext cx="3329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 dílů ……. 5 . 20 = 100</a:t>
            </a:r>
            <a:endParaRPr lang="cs-CZ" sz="2400" dirty="0"/>
          </a:p>
        </p:txBody>
      </p:sp>
      <p:cxnSp>
        <p:nvCxnSpPr>
          <p:cNvPr id="14" name="Přímá spojnice se šipkou 13"/>
          <p:cNvCxnSpPr>
            <a:endCxn id="8" idx="2"/>
          </p:cNvCxnSpPr>
          <p:nvPr/>
        </p:nvCxnSpPr>
        <p:spPr>
          <a:xfrm flipV="1">
            <a:off x="4573170" y="3566089"/>
            <a:ext cx="0" cy="10150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5436096" y="3933054"/>
            <a:ext cx="3462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 dílů ……….7 . 20 = 140</a:t>
            </a:r>
            <a:endParaRPr lang="cs-CZ" sz="2400" dirty="0"/>
          </a:p>
        </p:txBody>
      </p:sp>
      <p:cxnSp>
        <p:nvCxnSpPr>
          <p:cNvPr id="17" name="Přímá spojnice se šipkou 16"/>
          <p:cNvCxnSpPr/>
          <p:nvPr/>
        </p:nvCxnSpPr>
        <p:spPr>
          <a:xfrm flipH="1" flipV="1">
            <a:off x="5208119" y="3429000"/>
            <a:ext cx="1668137" cy="5040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053063" y="5862463"/>
            <a:ext cx="3009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 + 100 + 140 = 280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5564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/>
      <p:bldP spid="7" grpId="0"/>
      <p:bldP spid="8" grpId="0"/>
      <p:bldP spid="9" grpId="0"/>
      <p:bldP spid="12" grpId="0"/>
      <p:bldP spid="15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6408" y="116632"/>
            <a:ext cx="8424936" cy="1143000"/>
          </a:xfrm>
        </p:spPr>
        <p:txBody>
          <a:bodyPr/>
          <a:lstStyle/>
          <a:p>
            <a:pPr algn="ctr"/>
            <a:r>
              <a:rPr lang="cs-CZ" sz="2800" dirty="0" smtClean="0"/>
              <a:t>V trojúhelníku s poměrem stran 3 : 5 : 7 má nejkratší </a:t>
            </a:r>
            <a:r>
              <a:rPr lang="cs-CZ" sz="2800" dirty="0" smtClean="0"/>
              <a:t>strana </a:t>
            </a:r>
            <a:r>
              <a:rPr lang="cs-CZ" sz="2800" dirty="0" smtClean="0"/>
              <a:t>délku 12 cm. Urči délky zbývajících stran a vypočítej obvod.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23926" y="1743199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 : 5 : 7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84219" y="2348880"/>
            <a:ext cx="73885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Nejkratší strana (12 cm) odpovídá prvnímu členu 3.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5" y="2910115"/>
            <a:ext cx="4445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12 cm tedy odpovídá 3 dílkům.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35058" y="3544982"/>
            <a:ext cx="30476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 dílek …… 12 : 3 = 4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01462" y="4163888"/>
            <a:ext cx="7314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Druhý člen – druhá strana ……. 5 dílků ….. 5 . 4 = 20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11584" y="4811960"/>
            <a:ext cx="71352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Třetí člen – třetí strana …….. 7 dílků …… 7 . 4 = 28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73885" y="5661248"/>
            <a:ext cx="18790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</a:t>
            </a:r>
            <a:r>
              <a:rPr lang="cs-CZ" sz="2400" dirty="0" smtClean="0"/>
              <a:t> </a:t>
            </a:r>
            <a:r>
              <a:rPr lang="cs-CZ" sz="2400" dirty="0" smtClean="0"/>
              <a:t>= a + b + c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83092" y="5661247"/>
            <a:ext cx="24577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  <a:r>
              <a:rPr lang="cs-CZ" sz="2400" dirty="0" smtClean="0"/>
              <a:t> </a:t>
            </a:r>
            <a:r>
              <a:rPr lang="cs-CZ" sz="2400" dirty="0" smtClean="0"/>
              <a:t>= 12 + 20 + 28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01223" y="5661246"/>
            <a:ext cx="1749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  <a:r>
              <a:rPr lang="cs-CZ" sz="2400" dirty="0" smtClean="0"/>
              <a:t> </a:t>
            </a:r>
            <a:r>
              <a:rPr lang="cs-CZ" sz="2400" dirty="0" smtClean="0"/>
              <a:t>= 60 (cm)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83299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332656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Texty jsou vlastní originální tvorbou autora.</a:t>
            </a:r>
          </a:p>
        </p:txBody>
      </p:sp>
    </p:spTree>
    <p:extLst>
      <p:ext uri="{BB962C8B-B14F-4D97-AF65-F5344CB8AC3E}">
        <p14:creationId xmlns:p14="http://schemas.microsoft.com/office/powerpoint/2010/main" val="495195702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53</TotalTime>
  <Words>391</Words>
  <Application>Microsoft Office PowerPoint</Application>
  <PresentationFormat>Předvádění na obrazovce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Postupný poměr</vt:lpstr>
      <vt:lpstr>Prezentace aplikace PowerPoint</vt:lpstr>
      <vt:lpstr>Postupným poměrem porovnáváme tři a více údajů…</vt:lpstr>
      <vt:lpstr>Uprav postupný poměr na základní tvar 15 : 30 : 65</vt:lpstr>
      <vt:lpstr>Rozděl číslo 280 v poměru 2 : 5 : 7</vt:lpstr>
      <vt:lpstr>V trojúhelníku s poměrem stran 3 : 5 : 7 má nejkratší strana délku 12 cm. Urči délky zbývajících stran a vypočítej obvod.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Postupný poměr</dc:title>
  <dc:creator>pokorna</dc:creator>
  <cp:lastModifiedBy>malkova</cp:lastModifiedBy>
  <cp:revision>11</cp:revision>
  <dcterms:created xsi:type="dcterms:W3CDTF">2013-03-10T13:07:50Z</dcterms:created>
  <dcterms:modified xsi:type="dcterms:W3CDTF">2013-06-17T19:13:15Z</dcterms:modified>
</cp:coreProperties>
</file>