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08591C0-013E-430F-B6E9-735832E8ED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F7FA7A1-2891-4DAF-91C1-A53E8DECCA6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403575"/>
          </a:xfrm>
        </p:spPr>
        <p:txBody>
          <a:bodyPr/>
          <a:lstStyle/>
          <a:p>
            <a:r>
              <a:rPr lang="cs-CZ" dirty="0" smtClean="0"/>
              <a:t>Procenta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Vypočítej, kolik je…</a:t>
            </a:r>
            <a:endParaRPr lang="cs-CZ" dirty="0"/>
          </a:p>
        </p:txBody>
      </p:sp>
      <p:pic>
        <p:nvPicPr>
          <p:cNvPr id="1026" name="Picture 2" descr="C:\Users\pokorna\AppData\Local\Microsoft\Windows\Temporary Internet Files\Content.IE5\X3JNU0RX\MC9000252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3975980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okorna\AppData\Local\Microsoft\Windows\Temporary Internet Files\Content.IE5\WZXE3L0B\MC9000535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28800"/>
            <a:ext cx="3146573" cy="154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676" y="6389565"/>
            <a:ext cx="27403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VY_42_INOVACE_32_01</a:t>
            </a:r>
            <a:endParaRPr lang="cs-CZ" dirty="0"/>
          </a:p>
        </p:txBody>
      </p:sp>
      <p:pic>
        <p:nvPicPr>
          <p:cNvPr id="7" name="Picture 4" descr="Y:\Log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469" y="5640387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935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58801"/>
            <a:ext cx="9144000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dirty="0"/>
              <a:t>Název výukového materiálu: </a:t>
            </a:r>
            <a:r>
              <a:rPr lang="cs-CZ" dirty="0" smtClean="0"/>
              <a:t>Procenta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dirty="0"/>
              <a:t>Vytvořeno: </a:t>
            </a:r>
            <a:r>
              <a:rPr lang="cs-CZ" dirty="0" smtClean="0"/>
              <a:t>3. března </a:t>
            </a:r>
            <a:r>
              <a:rPr lang="cs-CZ" dirty="0"/>
              <a:t>2013</a:t>
            </a:r>
          </a:p>
          <a:p>
            <a:pPr>
              <a:lnSpc>
                <a:spcPct val="150000"/>
              </a:lnSpc>
            </a:pPr>
            <a:r>
              <a:rPr lang="cs-CZ" dirty="0"/>
              <a:t>Ročník: </a:t>
            </a:r>
            <a:r>
              <a:rPr lang="cs-CZ" dirty="0" smtClean="0"/>
              <a:t>7.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Tematický okruh: Číslo a proměnná</a:t>
            </a:r>
          </a:p>
          <a:p>
            <a:pPr>
              <a:lnSpc>
                <a:spcPct val="150000"/>
              </a:lnSpc>
            </a:pPr>
            <a:r>
              <a:rPr lang="cs-CZ" dirty="0"/>
              <a:t>Téma: </a:t>
            </a:r>
            <a:r>
              <a:rPr lang="cs-CZ" dirty="0" smtClean="0"/>
              <a:t>Procenta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Pomůcky: PC, </a:t>
            </a:r>
            <a:r>
              <a:rPr lang="cs-CZ" dirty="0" smtClean="0"/>
              <a:t>dataprojektor, </a:t>
            </a:r>
            <a:r>
              <a:rPr lang="cs-CZ" dirty="0"/>
              <a:t>Pracovní karty a šablony pro činnostní učení matematice nakladatelství Tvořivá </a:t>
            </a:r>
            <a:r>
              <a:rPr lang="cs-CZ" dirty="0" smtClean="0"/>
              <a:t>škola -</a:t>
            </a:r>
            <a:r>
              <a:rPr lang="cs-CZ" dirty="0" smtClean="0"/>
              <a:t> </a:t>
            </a:r>
            <a:r>
              <a:rPr lang="cs-CZ" dirty="0" smtClean="0"/>
              <a:t>karta č. 5, ročník 7., psací potřeby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Anotace: </a:t>
            </a:r>
            <a:r>
              <a:rPr lang="cs-CZ" dirty="0" smtClean="0"/>
              <a:t>Prezentace je určená k procvičení učiva o procentech, konkrétně příklady spojené s výpočtem procentové části z celku.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60068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Vypočítej 1%, 5%, 10%, 20%, 50%, 75% z…zkus to zpaměti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138953"/>
            <a:ext cx="14670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1. </a:t>
            </a:r>
            <a:r>
              <a:rPr lang="cs-CZ" sz="4000" b="1" dirty="0" smtClean="0">
                <a:solidFill>
                  <a:srgbClr val="FF0000"/>
                </a:solidFill>
              </a:rPr>
              <a:t>100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22067" y="2138953"/>
            <a:ext cx="29241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1% z 100 = 1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2066" y="2996952"/>
            <a:ext cx="29241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5% z 100 = 5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22067" y="3783982"/>
            <a:ext cx="34371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10% z 100 = 10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22602" y="4581128"/>
            <a:ext cx="34371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20% z 100 = 20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22602" y="5313402"/>
            <a:ext cx="34371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50% z 100 = 50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22066" y="6039162"/>
            <a:ext cx="34371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75% z 100 = 75</a:t>
            </a:r>
            <a:endParaRPr lang="cs-CZ" sz="4000" dirty="0"/>
          </a:p>
        </p:txBody>
      </p:sp>
      <p:pic>
        <p:nvPicPr>
          <p:cNvPr id="2050" name="Picture 2" descr="C:\Users\pokorna\AppData\Local\Microsoft\Windows\Temporary Internet Files\Content.IE5\T2ZMZ0X9\MC9003496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25109"/>
            <a:ext cx="1797113" cy="145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215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2. </a:t>
            </a:r>
            <a:r>
              <a:rPr lang="cs-CZ" b="1" dirty="0" smtClean="0">
                <a:solidFill>
                  <a:srgbClr val="FF0000"/>
                </a:solidFill>
              </a:rPr>
              <a:t>250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1676165"/>
            <a:ext cx="33089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1% z 250 = 2,5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2564904"/>
            <a:ext cx="35654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5% z 250 = 12,5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501008"/>
            <a:ext cx="34371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10% z 250 = 25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4365104"/>
            <a:ext cx="34371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20% z 250 = 50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5229200"/>
            <a:ext cx="36936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50% z 250 = 125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6049477"/>
            <a:ext cx="31806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75% z = 187,5</a:t>
            </a:r>
            <a:endParaRPr lang="cs-CZ" sz="4000" dirty="0"/>
          </a:p>
        </p:txBody>
      </p:sp>
      <p:pic>
        <p:nvPicPr>
          <p:cNvPr id="3074" name="Picture 2" descr="C:\Users\pokorna\AppData\Local\Microsoft\Windows\Temporary Internet Files\Content.IE5\UXUJOOQK\MC9003223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63096"/>
            <a:ext cx="2105622" cy="2111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075159" y="116632"/>
            <a:ext cx="49311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Kolik jsou 4% z 250? 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40352" y="85475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10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18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3. </a:t>
            </a:r>
            <a:r>
              <a:rPr lang="cs-CZ" dirty="0" smtClean="0">
                <a:solidFill>
                  <a:srgbClr val="FF0000"/>
                </a:solidFill>
              </a:rPr>
              <a:t>535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1412776"/>
            <a:ext cx="35654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1% z 535 = 5,35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2136330"/>
            <a:ext cx="3874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5% u 535 = 26,75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851143"/>
            <a:ext cx="38218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10% z 535 = 53,5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3645024"/>
            <a:ext cx="36936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20% z 535 = 107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56353" y="4437112"/>
            <a:ext cx="40783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50% z 535 = 267,5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5268864"/>
            <a:ext cx="4334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75% z 535 = 401,25</a:t>
            </a:r>
            <a:endParaRPr lang="cs-CZ" sz="4000" dirty="0"/>
          </a:p>
        </p:txBody>
      </p:sp>
      <p:pic>
        <p:nvPicPr>
          <p:cNvPr id="4098" name="Picture 2" descr="C:\Users\pokorna\AppData\Local\Microsoft\Windows\Temporary Internet Files\Content.IE5\X3JNU0RX\MC90044146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81481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211960" y="142201"/>
            <a:ext cx="44967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Kolik je 15% z 535?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12360" y="869203"/>
            <a:ext cx="10823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32,1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27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4. </a:t>
            </a:r>
            <a:r>
              <a:rPr lang="cs-CZ" dirty="0" smtClean="0">
                <a:solidFill>
                  <a:srgbClr val="FF0000"/>
                </a:solidFill>
              </a:rPr>
              <a:t>1084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1556792"/>
            <a:ext cx="40783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1% z 1084 = 10,84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2321145"/>
            <a:ext cx="38218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5% z 1084 = 54,2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3197843"/>
            <a:ext cx="4334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10% z 1084 = 108,4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128390"/>
            <a:ext cx="44630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20% z 1084 = 216,8 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2571" y="5085184"/>
            <a:ext cx="3950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50% z 1084 = 542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5974733"/>
            <a:ext cx="3950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75% z 1084 = 813</a:t>
            </a:r>
            <a:endParaRPr lang="cs-CZ" sz="4000" dirty="0"/>
          </a:p>
        </p:txBody>
      </p:sp>
      <p:pic>
        <p:nvPicPr>
          <p:cNvPr id="5122" name="Picture 2" descr="C:\Users\pokorna\AppData\Local\Microsoft\Windows\Temporary Internet Files\Content.IE5\WZXE3L0B\MP9004050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68598"/>
            <a:ext cx="187220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283968" y="188640"/>
            <a:ext cx="47532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Kolik je 35% z 1084?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980728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379,4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392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dirty="0" smtClean="0"/>
              <a:t>Pokračuj s číslem 1084 a využívej již spočítané hodnoty.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42963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je 70% z 1084?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1916832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758,8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8525" y="2817800"/>
            <a:ext cx="42963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je 15% z 1084?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2817799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162,6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8525" y="3757742"/>
            <a:ext cx="45272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je 125% z 1084?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3757741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1355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653136"/>
            <a:ext cx="45272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je 150% z 1084?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4681373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1626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631794"/>
            <a:ext cx="45272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je 195% z 1084?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83052" y="5631793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2113,8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pokorna\AppData\Local\Microsoft\Windows\Temporary Internet Files\Content.IE5\T2ZMZ0X9\MC900318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575" y="5599452"/>
            <a:ext cx="1527192" cy="125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325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260648"/>
            <a:ext cx="8856984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Texty jsou vlastní originální tvorbou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1664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44</TotalTime>
  <Words>378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Procenta</vt:lpstr>
      <vt:lpstr>Prezentace aplikace PowerPoint</vt:lpstr>
      <vt:lpstr>Vypočítej 1%, 5%, 10%, 20%, 50%, 75% z…zkus to zpaměti</vt:lpstr>
      <vt:lpstr>2. 250</vt:lpstr>
      <vt:lpstr>3. 535</vt:lpstr>
      <vt:lpstr>4. 1084</vt:lpstr>
      <vt:lpstr>Pokračuj s číslem 1084 a využívej již spočítané hodnoty.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pokorna</dc:creator>
  <cp:lastModifiedBy>malkova</cp:lastModifiedBy>
  <cp:revision>11</cp:revision>
  <dcterms:created xsi:type="dcterms:W3CDTF">2013-03-10T13:08:20Z</dcterms:created>
  <dcterms:modified xsi:type="dcterms:W3CDTF">2013-06-17T19:25:15Z</dcterms:modified>
</cp:coreProperties>
</file>