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  <p:sldMasterId id="2147483855" r:id="rId2"/>
  </p:sldMasterIdLst>
  <p:sldIdLst>
    <p:sldId id="256" r:id="rId3"/>
    <p:sldId id="257" r:id="rId4"/>
    <p:sldId id="258" r:id="rId5"/>
    <p:sldId id="261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7033ECE-89A2-4A6E-8CCD-33288742F093}">
          <p14:sldIdLst>
            <p14:sldId id="256"/>
          </p14:sldIdLst>
        </p14:section>
        <p14:section name="Oddíl bez názvu" id="{9D09C0CA-B4DE-45AD-B71F-DD7476100D97}">
          <p14:sldIdLst>
            <p14:sldId id="257"/>
            <p14:sldId id="258"/>
            <p14:sldId id="261"/>
            <p14:sldId id="259"/>
          </p14:sldIdLst>
        </p14:section>
        <p14:section name="Oddíl bez názvu" id="{075527A3-BBF2-4CD8-B53B-2F985F570FC2}">
          <p14:sldIdLst>
            <p14:sldId id="260"/>
          </p14:sldIdLst>
        </p14:section>
        <p14:section name="Oddíl bez názvu" id="{6C92169E-BE5A-4083-8405-BD121D0F4861}">
          <p14:sldIdLst/>
        </p14:section>
        <p14:section name="Oddíl bez názvu" id="{AEE8D844-FDC1-45B4-B70D-C52694A8431B}">
          <p14:sldIdLst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6D7A68-9D51-4477-A96F-8F0A3E8099B8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9E657B-602B-4456-9366-176F9C5BF6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video" Target="http://www.youtube.com/v/JFfHlV_9YMc?version=3&amp;feature=player_detailpage" TargetMode="External"/><Relationship Id="rId5" Type="http://schemas.openxmlformats.org/officeDocument/2006/relationships/image" Target="../media/image5.png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slide" Target="slide7.xml"/><Relationship Id="rId1" Type="http://schemas.openxmlformats.org/officeDocument/2006/relationships/slideLayout" Target="../slideLayouts/slideLayout18.xml"/><Relationship Id="rId6" Type="http://schemas.microsoft.com/office/2007/relationships/hdphoto" Target="../media/hdphoto1.wdp"/><Relationship Id="rId11" Type="http://schemas.openxmlformats.org/officeDocument/2006/relationships/image" Target="../media/image13.wmf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61628" y="1094723"/>
            <a:ext cx="7420743" cy="93610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861628" y="1988840"/>
            <a:ext cx="7420743" cy="43204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28" y="4575185"/>
            <a:ext cx="7420744" cy="1810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187624" y="3261072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/>
              <a:t>Příjemce:</a:t>
            </a:r>
          </a:p>
          <a:p>
            <a:pPr algn="r"/>
            <a:r>
              <a:rPr lang="cs-CZ" sz="1600" dirty="0" smtClean="0"/>
              <a:t>ZŠ Břidličná, okr. Bruntál</a:t>
            </a:r>
          </a:p>
          <a:p>
            <a:pPr algn="r"/>
            <a:r>
              <a:rPr lang="cs-CZ" sz="1600" dirty="0" smtClean="0"/>
              <a:t>Komenského 360</a:t>
            </a:r>
          </a:p>
          <a:p>
            <a:pPr algn="r"/>
            <a:r>
              <a:rPr lang="cs-CZ" sz="1600" dirty="0" smtClean="0"/>
              <a:t>793 51  BŘIDLIČNÁ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3262486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Doporučeno pro:</a:t>
            </a:r>
          </a:p>
          <a:p>
            <a:r>
              <a:rPr lang="cs-CZ" sz="1600" dirty="0" smtClean="0"/>
              <a:t>6. ročník</a:t>
            </a:r>
          </a:p>
          <a:p>
            <a:r>
              <a:rPr lang="cs-CZ" sz="1600" b="1" dirty="0" smtClean="0"/>
              <a:t>Předmět:</a:t>
            </a:r>
          </a:p>
          <a:p>
            <a:r>
              <a:rPr lang="cs-CZ" sz="1600" dirty="0" smtClean="0"/>
              <a:t>Informatika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61629" y="590803"/>
            <a:ext cx="7420743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smtClean="0"/>
              <a:t>VY_32_INOVACE_04_HARDWARE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700520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770485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/>
              <a:t>HARDWARE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Slovo „hardware“ označuje </a:t>
            </a:r>
            <a:r>
              <a:rPr lang="cs-CZ" sz="24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technické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vybavení počítače. </a:t>
            </a:r>
          </a:p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Zahrnuje nejen zařízení, které se nachází uvnitř počítačové skříně, ale také zařízení, které se dá k počítači připojit. </a:t>
            </a:r>
          </a:p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Nejedná se o žádné programy.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5" descr="C:\Users\pilaba\AppData\Local\Microsoft\Windows\Temporary Internet Files\Content.IE5\2SUUWT2O\MC90043267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6042772"/>
            <a:ext cx="585440" cy="5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066578"/>
      </p:ext>
    </p:extLst>
  </p:cSld>
  <p:clrMapOvr>
    <a:masterClrMapping/>
  </p:clrMapOvr>
  <p:transition spd="slow" advClick="0"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770485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Co najdeme uvnitř počítače? 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Základní deska – je komponenta, na kterou se umísťují další komponenty: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procesor,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operační paměť,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grafická karta, 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zvuková karta, 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síťová karta,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pevný disk, 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mechaniky (CD, DVD, FD),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zdroj.</a:t>
            </a:r>
          </a:p>
          <a:p>
            <a:pPr marL="742950" lvl="1" indent="-285750">
              <a:buFontTx/>
              <a:buChar char="-"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742950" lvl="1" indent="-285750">
              <a:buFontTx/>
              <a:buChar char="-"/>
            </a:pP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742950" lvl="1" indent="-285750">
              <a:buFontTx/>
              <a:buChar char="-"/>
            </a:pP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742950" lvl="1" indent="-285750">
              <a:buFontTx/>
              <a:buChar char="-"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5" descr="C:\Users\pilaba\AppData\Local\Microsoft\Windows\Temporary Internet Files\Content.IE5\2SUUWT2O\MC90043267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6042772"/>
            <a:ext cx="585440" cy="5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159606"/>
      </p:ext>
    </p:extLst>
  </p:cSld>
  <p:clrMapOvr>
    <a:masterClrMapping/>
  </p:clrMapOvr>
  <p:transition spd="slow" advClick="0">
    <p:pu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JFfHlV_9YMc?version=3&amp;feature=player_detailpage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1560" y="458670"/>
            <a:ext cx="8064896" cy="6048672"/>
          </a:xfrm>
          <a:prstGeom prst="rect">
            <a:avLst/>
          </a:prstGeom>
        </p:spPr>
      </p:pic>
      <p:pic>
        <p:nvPicPr>
          <p:cNvPr id="5" name="Picture 5" descr="C:\Users\pilaba\AppData\Local\Microsoft\Windows\Temporary Internet Files\Content.IE5\2SUUWT2O\MC90043267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560" y="6239909"/>
            <a:ext cx="585440" cy="5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13148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Co všechno můžeme k počítači připojit?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" name="Picture 5" descr="C:\Users\pilaba\AppData\Local\Microsoft\Windows\Temporary Internet Files\Content.IE5\2SUUWT2O\MC90043267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6042772"/>
            <a:ext cx="585440" cy="5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060848"/>
            <a:ext cx="7632848" cy="369331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tiskárnu,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reproduktory,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multifunkční zařízení,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joystick,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scanner,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webkameru,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plotter,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dataprojektor,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tablet,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mobilní telefon, 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digitální kameru,</a:t>
            </a:r>
          </a:p>
          <a:p>
            <a:pPr marL="742950" lvl="1" indent="-285750">
              <a:buFontTx/>
              <a:buChar char="-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671440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pilaba\AppData\Local\Microsoft\Windows\Temporary Internet Files\Content.IE5\2SUUWT2O\MC90043267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6042772"/>
            <a:ext cx="585440" cy="5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476672"/>
            <a:ext cx="814159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Pojmenuj následující zařízení: </a:t>
            </a:r>
          </a:p>
          <a:p>
            <a:endParaRPr lang="cs-CZ" dirty="0"/>
          </a:p>
        </p:txBody>
      </p:sp>
      <p:pic>
        <p:nvPicPr>
          <p:cNvPr id="1026" name="Picture 2" descr="C:\Users\pilaba\AppData\Local\Microsoft\Windows\Temporary Internet Files\Content.IE5\9DA1VAUO\MC9004404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89068"/>
            <a:ext cx="2145104" cy="214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ilaba\AppData\Local\Microsoft\Windows\Temporary Internet Files\Content.IE5\ILQR1PCV\MP9004021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146" y="863718"/>
            <a:ext cx="1969790" cy="198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ilaba\AppData\Local\Microsoft\Windows\Temporary Internet Files\Content.IE5\0K52FN6P\MC9002303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15336"/>
            <a:ext cx="1352025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ilaba\AppData\Local\Microsoft\Windows\Temporary Internet Files\Content.IE5\B15RVAS9\MC9003496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972" y="2671831"/>
            <a:ext cx="1809598" cy="14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ilaba\AppData\Local\Microsoft\Windows\Temporary Internet Files\Content.IE5\MGM685R0\MC9003605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006" y="1069868"/>
            <a:ext cx="1328159" cy="142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ilaba\AppData\Local\Microsoft\Windows\Temporary Internet Files\Content.IE5\SPUQ2RCF\MC90044133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7338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ilaba\AppData\Local\Microsoft\Windows\Temporary Internet Files\Content.IE5\J4QZ125Y\MC90028252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223" y="3072739"/>
            <a:ext cx="1825142" cy="95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ilaba\AppData\Local\Microsoft\Windows\Temporary Internet Files\Content.IE5\ILQR1PCV\MC90038870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292" y="4811298"/>
            <a:ext cx="175016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780585" y="6119336"/>
            <a:ext cx="273016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 čemu slouží?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37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509" y="692696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 algn="ctr">
              <a:buNone/>
            </a:pPr>
            <a:r>
              <a:rPr lang="cs-CZ" u="sng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marL="45720" indent="0">
              <a:buNone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Obrázky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pPr marL="45720" indent="0">
              <a:buNone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[cit. </a:t>
            </a:r>
            <a:r>
              <a:rPr lang="cs-CZ" smtClean="0">
                <a:latin typeface="Verdana" pitchFamily="34" charset="0"/>
                <a:ea typeface="Verdana" pitchFamily="34" charset="0"/>
                <a:cs typeface="Verdana" pitchFamily="34" charset="0"/>
              </a:rPr>
              <a:t>2011-10-27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]</a:t>
            </a:r>
          </a:p>
          <a:p>
            <a:pPr marL="45720" indent="0">
              <a:buNone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Všechny obrázky v této prezentaci jsou staženy z webu </a:t>
            </a:r>
          </a:p>
          <a:p>
            <a:pPr marL="45720" indent="0">
              <a:buNone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" indent="0">
              <a:buNone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36757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172</Words>
  <Application>Microsoft Office PowerPoint</Application>
  <PresentationFormat>Předvádění na obrazovce (4:3)</PresentationFormat>
  <Paragraphs>49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Kilter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Pilárová</dc:creator>
  <cp:lastModifiedBy>Barbora Pilárová</cp:lastModifiedBy>
  <cp:revision>18</cp:revision>
  <dcterms:created xsi:type="dcterms:W3CDTF">2011-10-26T20:13:00Z</dcterms:created>
  <dcterms:modified xsi:type="dcterms:W3CDTF">2011-11-01T19:26:07Z</dcterms:modified>
</cp:coreProperties>
</file>