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6" r:id="rId6"/>
    <p:sldId id="261" r:id="rId7"/>
    <p:sldId id="262" r:id="rId8"/>
    <p:sldId id="263" r:id="rId9"/>
    <p:sldId id="264" r:id="rId10"/>
    <p:sldId id="265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9D0C3-937F-4D76-A692-803E36D51D3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6075B5E-964A-40FF-B058-7BE9013FF6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9D0C3-937F-4D76-A692-803E36D51D3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6075B5E-964A-40FF-B058-7BE9013FF6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9D0C3-937F-4D76-A692-803E36D51D3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75B5E-964A-40FF-B058-7BE9013FF6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9D0C3-937F-4D76-A692-803E36D51D3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75B5E-964A-40FF-B058-7BE9013FF6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9D0C3-937F-4D76-A692-803E36D51D3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6075B5E-964A-40FF-B058-7BE9013FF6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9D0C3-937F-4D76-A692-803E36D51D3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75B5E-964A-40FF-B058-7BE9013FF6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9D0C3-937F-4D76-A692-803E36D51D3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75B5E-964A-40FF-B058-7BE9013FF6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9D0C3-937F-4D76-A692-803E36D51D3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75B5E-964A-40FF-B058-7BE9013FF6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9D0C3-937F-4D76-A692-803E36D51D3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75B5E-964A-40FF-B058-7BE9013FF6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9D0C3-937F-4D76-A692-803E36D51D3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75B5E-964A-40FF-B058-7BE9013FF6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9D0C3-937F-4D76-A692-803E36D51D3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75B5E-964A-40FF-B058-7BE9013FF6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C69D0C3-937F-4D76-A692-803E36D51D3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6075B5E-964A-40FF-B058-7BE9013FF6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img.yauto.cz/photos/22024/1428023/Ostatni_Ostatni_pojizdna_prodejna_s_m.jpg" TargetMode="External"/><Relationship Id="rId3" Type="http://schemas.openxmlformats.org/officeDocument/2006/relationships/hyperlink" Target="http://www.top-bazar.cz/foto/127925-pojizdne-prodejny-prodejni-privesy.jpg" TargetMode="External"/><Relationship Id="rId7" Type="http://schemas.openxmlformats.org/officeDocument/2006/relationships/hyperlink" Target="http://autobazar.megainzerce.cz/images/inzeraty/big/14821267_1.jpg" TargetMode="External"/><Relationship Id="rId2" Type="http://schemas.openxmlformats.org/officeDocument/2006/relationships/hyperlink" Target="http://officeimg.vo.msecnd.net/en-us/images/MH90043682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sz.cz/galerie/obrazky/imager.php?img=324699&amp;x=448&amp;y=336&amp;hash=43e57acd891a6ead3a63ce3270390f66" TargetMode="External"/><Relationship Id="rId5" Type="http://schemas.openxmlformats.org/officeDocument/2006/relationships/hyperlink" Target="http://www.jednotatrest.wz.cz/autobus.jpg" TargetMode="External"/><Relationship Id="rId10" Type="http://schemas.openxmlformats.org/officeDocument/2006/relationships/hyperlink" Target="http://www.reznictvi-kunovsky.cz/index.php?mod=pojizdna_prodejna" TargetMode="External"/><Relationship Id="rId4" Type="http://schemas.openxmlformats.org/officeDocument/2006/relationships/hyperlink" Target="http://www.nf-senior.cz/_gf/texty/bbfn481.jpg" TargetMode="External"/><Relationship Id="rId9" Type="http://schemas.openxmlformats.org/officeDocument/2006/relationships/hyperlink" Target="http://www.reznictvi-kunovsky.cz/design/pojizdna_prodejna_2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332656"/>
            <a:ext cx="7155904" cy="1440160"/>
          </a:xfrm>
        </p:spPr>
        <p:txBody>
          <a:bodyPr>
            <a:normAutofit/>
          </a:bodyPr>
          <a:lstStyle/>
          <a:p>
            <a:r>
              <a:rPr lang="cs-CZ" sz="1800" b="1" cap="small" dirty="0">
                <a:solidFill>
                  <a:srgbClr val="575F6D"/>
                </a:solidFill>
                <a:effectLst/>
                <a:latin typeface="Century Schoolbook"/>
              </a:rPr>
              <a:t>Střední průmyslová škola</a:t>
            </a:r>
            <a:br>
              <a:rPr lang="cs-CZ" sz="1800" b="1" cap="small" dirty="0">
                <a:solidFill>
                  <a:srgbClr val="575F6D"/>
                </a:solidFill>
                <a:effectLst/>
                <a:latin typeface="Century Schoolbook"/>
              </a:rPr>
            </a:br>
            <a:r>
              <a:rPr lang="cs-CZ" sz="1800" b="1" cap="small" dirty="0">
                <a:solidFill>
                  <a:srgbClr val="575F6D"/>
                </a:solidFill>
                <a:effectLst/>
                <a:latin typeface="Century Schoolbook"/>
              </a:rPr>
              <a:t>a Střední odborná škola gastronomie a služeb, Most, příspěvková organizace</a:t>
            </a:r>
            <a:r>
              <a:rPr lang="cs-CZ" sz="1800" cap="none" dirty="0">
                <a:solidFill>
                  <a:prstClr val="black">
                    <a:tint val="75000"/>
                  </a:prstClr>
                </a:solidFill>
                <a:effectLst/>
                <a:latin typeface="Calibri"/>
              </a:rPr>
              <a:t/>
            </a:r>
            <a:br>
              <a:rPr lang="cs-CZ" sz="1800" cap="none" dirty="0">
                <a:solidFill>
                  <a:prstClr val="black">
                    <a:tint val="75000"/>
                  </a:prstClr>
                </a:solidFill>
                <a:effectLst/>
                <a:latin typeface="Calibri"/>
              </a:rPr>
            </a:b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>
              <a:buClr>
                <a:srgbClr val="31B6FD"/>
              </a:buClr>
              <a:buSzPct val="100000"/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</a:rPr>
              <a:t>DIGITÁLNÍ UČEBNÍ MATERIÁL</a:t>
            </a:r>
            <a:endParaRPr lang="cs-CZ" sz="2400" dirty="0">
              <a:solidFill>
                <a:srgbClr val="073E87"/>
              </a:solidFill>
              <a:latin typeface="Candara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1146175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32447" y="6142900"/>
            <a:ext cx="4792663" cy="646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76872"/>
            <a:ext cx="8352927" cy="3866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14176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733256"/>
            <a:ext cx="8458200" cy="864096"/>
          </a:xfrm>
        </p:spPr>
        <p:txBody>
          <a:bodyPr>
            <a:normAutofit/>
          </a:bodyPr>
          <a:lstStyle/>
          <a:p>
            <a:r>
              <a:rPr lang="cs-CZ" sz="4800" dirty="0" smtClean="0"/>
              <a:t>DOPLŇKOVÉ FORMY PRODEJE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260648"/>
            <a:ext cx="8458200" cy="3096344"/>
          </a:xfrm>
        </p:spPr>
        <p:txBody>
          <a:bodyPr>
            <a:noAutofit/>
          </a:bodyPr>
          <a:lstStyle/>
          <a:p>
            <a:r>
              <a:rPr lang="cs-CZ" sz="8000" dirty="0">
                <a:solidFill>
                  <a:prstClr val="black"/>
                </a:solidFill>
                <a:ea typeface="+mj-ea"/>
                <a:cs typeface="+mj-cs"/>
              </a:rPr>
              <a:t>POJÍZDNÉ PRODEJNY</a:t>
            </a:r>
            <a:endParaRPr lang="cs-CZ" sz="8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3" y="3429000"/>
            <a:ext cx="3895353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39645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u="sng" dirty="0" smtClean="0"/>
              <a:t>VÝZNAM: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ZÁSOBUJÍ VENKOVSKÉ OBYVATELSTVO POTRAVINAMI A OMEZENÝM MNOŽSTVÍM NEPOTRAVINÁŘSKÉHO ZBOŽÍ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OBJEVUJÍ SE I NA ZVLÁŠTNÍCH AKCÍ – SPORTOVNÍ AKCE, SLAVNOSTI, REKREAČNÍ ZAŘÍZENÍ V SEZÓNĚ, TRHY…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ZÁSOBUJÍ PRAVIDELNĚ </a:t>
            </a:r>
            <a:r>
              <a:rPr lang="cs-CZ" dirty="0" smtClean="0"/>
              <a:t>URČITÁ </a:t>
            </a:r>
            <a:r>
              <a:rPr lang="cs-CZ" dirty="0" smtClean="0"/>
              <a:t>MÍSTA, PODLE ZÁJEZDOVÉHO PLÁNU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97781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ZÁJEZDOVÝ PLÁN</a:t>
            </a:r>
            <a:r>
              <a:rPr lang="cs-CZ" dirty="0" smtClean="0"/>
              <a:t>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SESTAVEN TAK, ABY SE OBYVATELÉ MOHLI SPOLEHNOUT NA URČITÝ DEN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PLÁN JE VYVĚŠEN NA TABULI </a:t>
            </a:r>
            <a:r>
              <a:rPr lang="cs-CZ" dirty="0" smtClean="0"/>
              <a:t>                           U </a:t>
            </a:r>
            <a:r>
              <a:rPr lang="cs-CZ" dirty="0" smtClean="0"/>
              <a:t>OBECNÍHO ÚŘADU NEBO VYVĚŠEN NA ZASTÁVCE AUTOBUSU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OBSAHUJE – DEN, ČAS A MÍSTO  PŘÍJEZDU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39680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UKÁZKA  ZÁJEZDOVÉHO  PLÁNU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4162"/>
            <a:ext cx="852405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b="1" i="1" u="sng" dirty="0"/>
              <a:t>Každé </a:t>
            </a:r>
            <a:r>
              <a:rPr lang="cs-CZ" sz="1800" b="1" i="1" dirty="0"/>
              <a:t>úterý </a:t>
            </a:r>
            <a:r>
              <a:rPr lang="cs-CZ" sz="1600" b="1" i="1" u="sng" dirty="0"/>
              <a:t>jede naše prodejna do těchto vesnic:</a:t>
            </a:r>
            <a:r>
              <a:rPr lang="cs-CZ" sz="1600" b="1" u="sng" dirty="0"/>
              <a:t/>
            </a:r>
            <a:br>
              <a:rPr lang="cs-CZ" sz="1600" b="1" u="sng" dirty="0"/>
            </a:br>
            <a:r>
              <a:rPr lang="cs-CZ" sz="1600" dirty="0"/>
              <a:t>7.30 Ústí (u hasičárny) </a:t>
            </a:r>
            <a:br>
              <a:rPr lang="cs-CZ" sz="1600" dirty="0"/>
            </a:br>
            <a:r>
              <a:rPr lang="cs-CZ" sz="1600" dirty="0"/>
              <a:t>8.00 Němetice (fa Hasil, u kaple) </a:t>
            </a:r>
            <a:br>
              <a:rPr lang="cs-CZ" sz="1600" dirty="0"/>
            </a:br>
            <a:r>
              <a:rPr lang="cs-CZ" sz="1600" dirty="0"/>
              <a:t>9.00 Kladeruby (u Obecního úřadu) </a:t>
            </a:r>
            <a:br>
              <a:rPr lang="cs-CZ" sz="1600" dirty="0"/>
            </a:br>
            <a:r>
              <a:rPr lang="cs-CZ" sz="1600" dirty="0"/>
              <a:t>9.45 Choryně (u hospody) </a:t>
            </a:r>
            <a:br>
              <a:rPr lang="cs-CZ" sz="1600" dirty="0"/>
            </a:br>
            <a:r>
              <a:rPr lang="cs-CZ" sz="1600" dirty="0"/>
              <a:t>10.30 Branky (rozcestí u hospody) </a:t>
            </a:r>
            <a:br>
              <a:rPr lang="cs-CZ" sz="1600" dirty="0"/>
            </a:br>
            <a:r>
              <a:rPr lang="cs-CZ" sz="1600" dirty="0"/>
              <a:t>11.00 Police (u zrcadla) 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/>
            </a:r>
            <a:br>
              <a:rPr lang="cs-CZ" sz="1600" dirty="0"/>
            </a:br>
            <a:r>
              <a:rPr lang="cs-CZ" sz="1600" b="1" i="1" u="sng" dirty="0"/>
              <a:t>Každou </a:t>
            </a:r>
            <a:r>
              <a:rPr lang="cs-CZ" sz="1800" b="1" i="1" dirty="0"/>
              <a:t>středu </a:t>
            </a:r>
            <a:r>
              <a:rPr lang="cs-CZ" sz="1600" b="1" i="1" u="sng" dirty="0"/>
              <a:t>jede naše prodejna do těchto vesnic</a:t>
            </a:r>
            <a:r>
              <a:rPr lang="cs-CZ" sz="1600" i="1" dirty="0"/>
              <a:t>: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7.30 Polom (u pošty, Coop) </a:t>
            </a:r>
            <a:br>
              <a:rPr lang="cs-CZ" sz="1600" dirty="0"/>
            </a:br>
            <a:r>
              <a:rPr lang="cs-CZ" sz="1600" dirty="0"/>
              <a:t>8.00 Blahutovice (u hospody) </a:t>
            </a:r>
            <a:br>
              <a:rPr lang="cs-CZ" sz="1600" dirty="0"/>
            </a:br>
            <a:r>
              <a:rPr lang="cs-CZ" sz="1600" dirty="0"/>
              <a:t>8.30 Heřmanice (točna BUS) </a:t>
            </a:r>
            <a:br>
              <a:rPr lang="cs-CZ" sz="1600" dirty="0"/>
            </a:br>
            <a:r>
              <a:rPr lang="cs-CZ" sz="1600" dirty="0"/>
              <a:t>9.00 </a:t>
            </a:r>
            <a:r>
              <a:rPr lang="cs-CZ" sz="1600" dirty="0" err="1"/>
              <a:t>Starojícká</a:t>
            </a:r>
            <a:r>
              <a:rPr lang="cs-CZ" sz="1600" dirty="0"/>
              <a:t> Lhota (u obchodu) </a:t>
            </a:r>
            <a:br>
              <a:rPr lang="cs-CZ" sz="1600" dirty="0"/>
            </a:br>
            <a:r>
              <a:rPr lang="cs-CZ" sz="1600" dirty="0"/>
              <a:t>9.30 </a:t>
            </a:r>
            <a:r>
              <a:rPr lang="cs-CZ" sz="1600" dirty="0" err="1"/>
              <a:t>Polouvsí</a:t>
            </a:r>
            <a:r>
              <a:rPr lang="cs-CZ" sz="1600" dirty="0"/>
              <a:t> (u hospody) </a:t>
            </a:r>
            <a:br>
              <a:rPr lang="cs-CZ" sz="1600" dirty="0"/>
            </a:br>
            <a:r>
              <a:rPr lang="cs-CZ" sz="1600" dirty="0"/>
              <a:t>10.00 Vrážné (u Obecního úřadu) </a:t>
            </a:r>
            <a:br>
              <a:rPr lang="cs-CZ" sz="1600" dirty="0"/>
            </a:br>
            <a:r>
              <a:rPr lang="cs-CZ" sz="1600" dirty="0"/>
              <a:t>10.30 Hůrka (u školky) </a:t>
            </a:r>
          </a:p>
        </p:txBody>
      </p:sp>
    </p:spTree>
    <p:extLst>
      <p:ext uri="{BB962C8B-B14F-4D97-AF65-F5344CB8AC3E}">
        <p14:creationId xmlns:p14="http://schemas.microsoft.com/office/powerpoint/2010/main" xmlns="" val="2546593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u="sng" dirty="0" smtClean="0"/>
              <a:t>UPRAVENÉ VOZY PRO PRODEJ URČITÉHO DRUHU ZBOŽÍ: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PRODEJ ZÁKLADNÍCH POTRAVIN </a:t>
            </a:r>
            <a:r>
              <a:rPr lang="cs-CZ" dirty="0" smtClean="0"/>
              <a:t>                            A </a:t>
            </a:r>
            <a:r>
              <a:rPr lang="cs-CZ" dirty="0" smtClean="0"/>
              <a:t>NĚKTERÉ DRUHY NEPOTRAVINÁŘSKÉHO ZBOŽÍ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PRODEJ MASA, POLOTOVARŮ, MASNÝCH VÝROBKŮ A ZMRAZENÉHO ZBOŽÍ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PRODEJ ZÁKLADNÍCH NEBO VYBRANÝCH DRUHŮ NEPOTRAVINÁŘSKÉHO ZBOŽÍ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43920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476672"/>
            <a:ext cx="8686800" cy="5603453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FORMA PRODEJE: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 OBSLUHOU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SAMOOBSLUŽNÝ PRODEJ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636912"/>
            <a:ext cx="3672408" cy="242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56656" y="4658888"/>
            <a:ext cx="3339680" cy="2082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05980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S OBSLUHOU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096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789040"/>
            <a:ext cx="5076056" cy="3068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49126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839200" cy="838200"/>
          </a:xfrm>
        </p:spPr>
        <p:txBody>
          <a:bodyPr/>
          <a:lstStyle/>
          <a:p>
            <a:pPr algn="r"/>
            <a:r>
              <a:rPr lang="cs-CZ" dirty="0" smtClean="0"/>
              <a:t>SE SAMOOBSLUHOU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004048" cy="428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73277" y="3690052"/>
            <a:ext cx="4638675" cy="314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83061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303838"/>
          </a:xfrm>
        </p:spPr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obsahuje zájezdový plán?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Které zboží se prodává v pojízdných prodejnách?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Kde nejčastěji se vyskytují pojízdné prodejny?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Které formy prodeje se využívají u pojízdných prodejen?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myslíte, </a:t>
            </a:r>
            <a:r>
              <a:rPr lang="cs-CZ" dirty="0"/>
              <a:t>v</a:t>
            </a:r>
            <a:r>
              <a:rPr lang="cs-CZ" dirty="0" smtClean="0"/>
              <a:t>e které formě prodeje radši nakupují lidé?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Kterou formu by jste zvolili při prodeji masa a masných výrobků?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9093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>
              <a:buClr>
                <a:srgbClr val="D16349"/>
              </a:buClr>
              <a:buSzPct val="85000"/>
              <a:buFont typeface="Wingdings 2"/>
              <a:buChar char=""/>
            </a:pPr>
            <a:r>
              <a:rPr lang="cs-CZ" sz="1600" dirty="0">
                <a:solidFill>
                  <a:prstClr val="black"/>
                </a:solidFill>
                <a:latin typeface="Gill Sans MT"/>
              </a:rPr>
              <a:t>Mojmír Novotný, OBCHODNÍ PROVOZ pro střední odborná učiliště, nakladatelství Fortuna Praha 2003,ISBN 80-7168-845-2</a:t>
            </a:r>
            <a:endParaRPr lang="cs-CZ" sz="1800" dirty="0">
              <a:solidFill>
                <a:srgbClr val="073E87"/>
              </a:solidFill>
              <a:latin typeface="Candara"/>
              <a:hlinkClick r:id="rId2"/>
            </a:endParaRPr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www.top-bazar.cz/foto/127925-pojizdne-prodejny-prodejni-privesy.jpg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http://www.nf-senior.cz/_</a:t>
            </a:r>
            <a:r>
              <a:rPr lang="cs-CZ" sz="1600" dirty="0" smtClean="0">
                <a:hlinkClick r:id="rId4"/>
              </a:rPr>
              <a:t>gf/texty/bbfn481.jpg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www.jednotatrest.wz.cz/autobus.jpg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www.asz.cz/galerie/obrazky/imager.php?img=324699&amp;x=448&amp;y=336&amp;hash=43e57acd891a6ead3a63ce3270390f66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autobazar.megainzerce.cz/images/inzeraty/big/14821267_1.jpg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img.yauto.cz/photos/22024/1428023/Ostatni_Ostatni_pojizdna_prodejna_s_m.jpg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www.reznictvi-kunovsky.cz/design/pojizdna_prodejna_2m.jpg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www.reznictvi-kunovsky.cz/index.php?mod=pojizdna_prodejna</a:t>
            </a: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576634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73</TotalTime>
  <Words>235</Words>
  <Application>Microsoft Office PowerPoint</Application>
  <PresentationFormat>Předvádění na obrazovce (4:3)</PresentationFormat>
  <Paragraphs>41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Střední průmyslová škola a Střední odborná škola gastronomie a služeb, Most, příspěvková organizace </vt:lpstr>
      <vt:lpstr>DOPLŇKOVÉ FORMY PRODEJE</vt:lpstr>
      <vt:lpstr>Snímek 3</vt:lpstr>
      <vt:lpstr>Snímek 4</vt:lpstr>
      <vt:lpstr>UKÁZKA  ZÁJEZDOVÉHO  PLÁNU</vt:lpstr>
      <vt:lpstr>Snímek 6</vt:lpstr>
      <vt:lpstr>Snímek 7</vt:lpstr>
      <vt:lpstr>S OBSLUHOU</vt:lpstr>
      <vt:lpstr>SE SAMOOBSLUHOU</vt:lpstr>
      <vt:lpstr>OPAKOVÁNÍ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a Střední odborná škola gastronomie a služeb, Most, příspěvková organizace </dc:title>
  <dc:creator>Pepe</dc:creator>
  <cp:lastModifiedBy>Dum</cp:lastModifiedBy>
  <cp:revision>6</cp:revision>
  <dcterms:created xsi:type="dcterms:W3CDTF">2013-06-19T21:07:15Z</dcterms:created>
  <dcterms:modified xsi:type="dcterms:W3CDTF">2013-06-20T20:09:25Z</dcterms:modified>
</cp:coreProperties>
</file>