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0217-10D6-4799-AC28-D5B19883B5B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9AF4A9-36BE-442E-8AD7-6965C20F2B9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0217-10D6-4799-AC28-D5B19883B5B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F4A9-36BE-442E-8AD7-6965C20F2B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0217-10D6-4799-AC28-D5B19883B5B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F4A9-36BE-442E-8AD7-6965C20F2B9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0217-10D6-4799-AC28-D5B19883B5B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F4A9-36BE-442E-8AD7-6965C20F2B9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0217-10D6-4799-AC28-D5B19883B5B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F4A9-36BE-442E-8AD7-6965C20F2B9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0217-10D6-4799-AC28-D5B19883B5B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F4A9-36BE-442E-8AD7-6965C20F2B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0217-10D6-4799-AC28-D5B19883B5B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F4A9-36BE-442E-8AD7-6965C20F2B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0217-10D6-4799-AC28-D5B19883B5B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F4A9-36BE-442E-8AD7-6965C20F2B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0217-10D6-4799-AC28-D5B19883B5B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F4A9-36BE-442E-8AD7-6965C20F2B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0217-10D6-4799-AC28-D5B19883B5B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F4A9-36BE-442E-8AD7-6965C20F2B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B0217-10D6-4799-AC28-D5B19883B5B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F4A9-36BE-442E-8AD7-6965C20F2B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7CB0217-10D6-4799-AC28-D5B19883B5B9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29AF4A9-36BE-442E-8AD7-6965C20F2B9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Rovnoběžníky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přehled</a:t>
            </a:r>
            <a:endParaRPr lang="cs-CZ" dirty="0"/>
          </a:p>
        </p:txBody>
      </p:sp>
      <p:pic>
        <p:nvPicPr>
          <p:cNvPr id="4" name="Picture 4" descr="Y:\Log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0"/>
            <a:ext cx="6469523" cy="1621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72180" y="6488668"/>
            <a:ext cx="27403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VY_42_INOVACE_24_02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6753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7237"/>
            <a:ext cx="8928992" cy="63248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Škola: Základní škola Trávníky Otrokovice, příspěvková organizace</a:t>
            </a:r>
          </a:p>
          <a:p>
            <a:pPr>
              <a:lnSpc>
                <a:spcPct val="150000"/>
              </a:lnSpc>
            </a:pPr>
            <a:r>
              <a:rPr lang="cs-CZ" dirty="0"/>
              <a:t>Číslo projektu: CZ.1.07/1.4.00/21.2637</a:t>
            </a:r>
          </a:p>
          <a:p>
            <a:pPr>
              <a:lnSpc>
                <a:spcPct val="150000"/>
              </a:lnSpc>
            </a:pPr>
            <a:r>
              <a:rPr lang="cs-CZ" dirty="0"/>
              <a:t>Název výukového materiálu: </a:t>
            </a:r>
            <a:r>
              <a:rPr lang="cs-CZ" dirty="0" smtClean="0"/>
              <a:t>Rovnoběžníky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Autor: Mgr. Zuzana Pokorná</a:t>
            </a:r>
          </a:p>
          <a:p>
            <a:pPr>
              <a:lnSpc>
                <a:spcPct val="150000"/>
              </a:lnSpc>
            </a:pPr>
            <a:r>
              <a:rPr lang="cs-CZ" dirty="0"/>
              <a:t>Vytvořeno: </a:t>
            </a:r>
            <a:r>
              <a:rPr lang="cs-CZ" dirty="0" smtClean="0"/>
              <a:t>5. dubna </a:t>
            </a:r>
            <a:r>
              <a:rPr lang="cs-CZ" dirty="0"/>
              <a:t>2013</a:t>
            </a:r>
          </a:p>
          <a:p>
            <a:pPr>
              <a:lnSpc>
                <a:spcPct val="150000"/>
              </a:lnSpc>
            </a:pPr>
            <a:r>
              <a:rPr lang="cs-CZ" dirty="0"/>
              <a:t>Ročník: </a:t>
            </a:r>
            <a:r>
              <a:rPr lang="cs-CZ" dirty="0" smtClean="0"/>
              <a:t>7.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Vzdělávací oblast: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Vzdělávací obor: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Tematický okruh: </a:t>
            </a:r>
            <a:r>
              <a:rPr lang="cs-CZ" dirty="0" smtClean="0"/>
              <a:t>Geometrie v rovině a prostoru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Téma: </a:t>
            </a:r>
            <a:r>
              <a:rPr lang="cs-CZ" dirty="0" smtClean="0"/>
              <a:t>Rovnoběžníky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Pomůcky: PC, dataprojektor</a:t>
            </a:r>
          </a:p>
          <a:p>
            <a:pPr>
              <a:lnSpc>
                <a:spcPct val="150000"/>
              </a:lnSpc>
            </a:pPr>
            <a:r>
              <a:rPr lang="cs-CZ" dirty="0"/>
              <a:t>Anotace</a:t>
            </a:r>
            <a:r>
              <a:rPr lang="cs-CZ" dirty="0" smtClean="0"/>
              <a:t>: Prezentace seznamuje žáky se základními rovnoběžníky a jejich vlastnostmi.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Tato práce je šířena pod licencí CC BY-SA 3.0. Odkazy a citace jsou platné k datu vytvoření této práce.</a:t>
            </a:r>
          </a:p>
          <a:p>
            <a:pPr>
              <a:lnSpc>
                <a:spcPct val="150000"/>
              </a:lnSpc>
            </a:pPr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467541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3823"/>
            <a:ext cx="8229600" cy="907504"/>
          </a:xfrm>
        </p:spPr>
        <p:txBody>
          <a:bodyPr/>
          <a:lstStyle/>
          <a:p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1412776"/>
            <a:ext cx="2160240" cy="194421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683568" y="1412776"/>
            <a:ext cx="2160240" cy="194421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683568" y="1412776"/>
            <a:ext cx="2160240" cy="194421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756534" y="1412776"/>
            <a:ext cx="51434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Všechny strany ve čtverci jsou stejně</a:t>
            </a:r>
          </a:p>
          <a:p>
            <a:pPr algn="ctr"/>
            <a:r>
              <a:rPr lang="cs-CZ" sz="2400" dirty="0" smtClean="0"/>
              <a:t> dlouhé.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56534" y="2630066"/>
            <a:ext cx="46346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Všechny vnitřní úhly jsou pravé.</a:t>
            </a:r>
          </a:p>
          <a:p>
            <a:pPr algn="ctr"/>
            <a:r>
              <a:rPr lang="el-GR" sz="2400" dirty="0"/>
              <a:t>α</a:t>
            </a:r>
            <a:r>
              <a:rPr lang="cs-CZ" sz="2400" dirty="0" smtClean="0"/>
              <a:t> = 90°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15449" y="338835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7172" y="22002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7172" y="4055266"/>
            <a:ext cx="412003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si navzájem půlí.</a:t>
            </a:r>
          </a:p>
          <a:p>
            <a:pPr algn="ctr"/>
            <a:r>
              <a:rPr lang="cs-CZ" sz="2400" dirty="0"/>
              <a:t>m</a:t>
            </a:r>
            <a:r>
              <a:rPr lang="cs-CZ" sz="2400" dirty="0" smtClean="0"/>
              <a:t> = n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331640" y="1656937"/>
            <a:ext cx="38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27808" y="2578572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683568" y="1412776"/>
            <a:ext cx="1081922" cy="972108"/>
          </a:xfrm>
          <a:prstGeom prst="line">
            <a:avLst/>
          </a:prstGeom>
          <a:ln w="19050">
            <a:solidFill>
              <a:schemeClr val="tx2">
                <a:alpha val="9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 flipV="1">
            <a:off x="1743482" y="2382448"/>
            <a:ext cx="1078318" cy="97210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745038" y="4055266"/>
            <a:ext cx="43989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mají stejnou délku.</a:t>
            </a:r>
            <a:endParaRPr lang="cs-CZ" sz="2400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683568" y="1412776"/>
            <a:ext cx="2160240" cy="194178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683568" y="1412776"/>
            <a:ext cx="2160240" cy="1941780"/>
          </a:xfrm>
          <a:prstGeom prst="lin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47172" y="5085184"/>
            <a:ext cx="4314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jsou k sobě kolmé.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745039" y="5085184"/>
            <a:ext cx="4121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půlí vnitřní úhly.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02617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3" grpId="0"/>
      <p:bldP spid="14" grpId="0"/>
      <p:bldP spid="15" grpId="0"/>
      <p:bldP spid="16" grpId="0"/>
      <p:bldP spid="18" grpId="0"/>
      <p:bldP spid="19" grpId="0"/>
      <p:bldP spid="20" grpId="0"/>
      <p:bldP spid="25" grpId="0"/>
      <p:bldP spid="30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79512"/>
          </a:xfrm>
        </p:spPr>
        <p:txBody>
          <a:bodyPr/>
          <a:lstStyle/>
          <a:p>
            <a:r>
              <a:rPr lang="cs-CZ" dirty="0" smtClean="0"/>
              <a:t>Obdélník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124744"/>
            <a:ext cx="3456384" cy="1800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467544" y="1124744"/>
            <a:ext cx="3456384" cy="18002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467544" y="1124744"/>
            <a:ext cx="3456384" cy="18002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283968" y="1340767"/>
            <a:ext cx="45464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Sousední strany obdélníka mají </a:t>
            </a:r>
          </a:p>
          <a:p>
            <a:pPr algn="ctr"/>
            <a:r>
              <a:rPr lang="cs-CZ" sz="2400" dirty="0" smtClean="0"/>
              <a:t>různé délky.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302831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504" y="202484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2612811"/>
            <a:ext cx="46346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Všechny vnitřní úhly jsou pravé.</a:t>
            </a:r>
          </a:p>
          <a:p>
            <a:pPr algn="ctr"/>
            <a:r>
              <a:rPr lang="el-GR" sz="2400" dirty="0"/>
              <a:t>α</a:t>
            </a:r>
            <a:r>
              <a:rPr lang="cs-CZ" sz="2400" dirty="0" smtClean="0"/>
              <a:t> = 90°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0729" y="3861047"/>
            <a:ext cx="4177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se navzájem půlí.</a:t>
            </a:r>
            <a:endParaRPr lang="cs-CZ" sz="2400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467544" y="1124744"/>
            <a:ext cx="1734217" cy="90010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201761" y="2024844"/>
            <a:ext cx="1722167" cy="90010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578476" y="4437112"/>
            <a:ext cx="43989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mají stejnou délku.</a:t>
            </a:r>
            <a:endParaRPr lang="cs-CZ" sz="2400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467544" y="1124744"/>
            <a:ext cx="3456384" cy="1800200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467544" y="1124744"/>
            <a:ext cx="3456384" cy="1800200"/>
          </a:xfrm>
          <a:prstGeom prst="line">
            <a:avLst/>
          </a:prstGeom>
          <a:ln w="254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20410" y="5147768"/>
            <a:ext cx="46410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k sobě nejsou kolmé.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528546" y="5805264"/>
            <a:ext cx="44485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nepůlí vnitřní úhly.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77015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0" grpId="0"/>
      <p:bldP spid="11" grpId="0"/>
      <p:bldP spid="12" grpId="0"/>
      <p:bldP spid="13" grpId="0"/>
      <p:bldP spid="18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7504"/>
          </a:xfrm>
        </p:spPr>
        <p:txBody>
          <a:bodyPr/>
          <a:lstStyle/>
          <a:p>
            <a:r>
              <a:rPr lang="cs-CZ" dirty="0" smtClean="0"/>
              <a:t>Kosočtverec</a:t>
            </a:r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>
            <a:off x="395536" y="1196752"/>
            <a:ext cx="2952328" cy="1944216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899592" y="1196752"/>
            <a:ext cx="1944216" cy="194421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395536" y="1196752"/>
            <a:ext cx="2952328" cy="194421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995936" y="1256299"/>
            <a:ext cx="46694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Všechny strany kosočtverce jsou </a:t>
            </a:r>
          </a:p>
          <a:p>
            <a:pPr algn="ctr"/>
            <a:r>
              <a:rPr lang="cs-CZ" sz="2400" dirty="0" smtClean="0"/>
              <a:t>stejně dlouhé.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53689" y="325126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4599" y="190263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27959" y="2420887"/>
            <a:ext cx="4405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Žádný vnitřní úhel není pravý.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3789186"/>
            <a:ext cx="4177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se navzájem půlí.</a:t>
            </a:r>
            <a:endParaRPr lang="cs-CZ" sz="2400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899592" y="1196752"/>
            <a:ext cx="954179" cy="972108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853771" y="2168860"/>
            <a:ext cx="990037" cy="972108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18107" y="4508910"/>
            <a:ext cx="41551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mají různé délky.</a:t>
            </a:r>
            <a:endParaRPr lang="cs-CZ" sz="2400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899592" y="1196752"/>
            <a:ext cx="1944216" cy="1944216"/>
          </a:xfrm>
          <a:prstGeom prst="line">
            <a:avLst/>
          </a:prstGeom>
          <a:ln w="254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395536" y="1196752"/>
            <a:ext cx="2952328" cy="1944216"/>
          </a:xfrm>
          <a:prstGeom prst="line">
            <a:avLst/>
          </a:prstGeom>
          <a:ln w="254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213504" y="5373215"/>
            <a:ext cx="4314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jsou k sobě kolmé.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245971" y="6165304"/>
            <a:ext cx="4121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půlí vnitřní úhly.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09109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9" grpId="0"/>
      <p:bldP spid="10" grpId="0"/>
      <p:bldP spid="11" grpId="0"/>
      <p:bldP spid="12" grpId="0"/>
      <p:bldP spid="13" grpId="0"/>
      <p:bldP spid="18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088"/>
            <a:ext cx="8229600" cy="979512"/>
          </a:xfrm>
        </p:spPr>
        <p:txBody>
          <a:bodyPr/>
          <a:lstStyle/>
          <a:p>
            <a:r>
              <a:rPr lang="cs-CZ" dirty="0" smtClean="0"/>
              <a:t>Kosodélník</a:t>
            </a:r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>
            <a:off x="467544" y="1268760"/>
            <a:ext cx="3384376" cy="1656184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899592" y="1268760"/>
            <a:ext cx="2520280" cy="165618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467544" y="1268760"/>
            <a:ext cx="3384376" cy="165618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283968" y="1358751"/>
            <a:ext cx="47452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Sousední strany mají různé délky.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06034" y="296614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1091" y="191218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53886" y="2281517"/>
            <a:ext cx="4405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Žádný vnitřní úhel není pravý.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53886" y="3318150"/>
            <a:ext cx="4177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se navzájem půlí.</a:t>
            </a:r>
            <a:endParaRPr lang="cs-CZ" sz="2400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899592" y="1268760"/>
            <a:ext cx="1260140" cy="82809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159732" y="2096852"/>
            <a:ext cx="1260140" cy="828092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11091" y="4084533"/>
            <a:ext cx="41551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mají různé délky.</a:t>
            </a:r>
            <a:endParaRPr lang="cs-CZ" sz="2400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899592" y="1268760"/>
            <a:ext cx="2520280" cy="165618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467544" y="1268760"/>
            <a:ext cx="3384376" cy="1656184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283968" y="4801280"/>
            <a:ext cx="46410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nejsou k sobě kolmé.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7543" y="5805264"/>
            <a:ext cx="44485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Úhlopříčky nepůlí vnitřní úhly.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85520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9" grpId="0"/>
      <p:bldP spid="10" grpId="0"/>
      <p:bldP spid="11" grpId="0"/>
      <p:bldP spid="13" grpId="0"/>
      <p:bldP spid="14" grpId="0"/>
      <p:bldP spid="19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ODVÁRKO, Oldřich a Jiří KADLEČEK. </a:t>
            </a:r>
            <a:r>
              <a:rPr lang="cs-CZ" i="1" dirty="0"/>
              <a:t>Matematika pro 7. ročník základní školy</a:t>
            </a:r>
            <a:r>
              <a:rPr lang="cs-CZ" dirty="0"/>
              <a:t>. 1. vyd. Praha: Prometheus, 1999, s. 46. Učebnice pro základní školy (Prometheus). ISBN 80-7196-129-9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Texty jsou vlastní originální tvorbou autora.</a:t>
            </a:r>
          </a:p>
          <a:p>
            <a:r>
              <a:rPr lang="cs-CZ" dirty="0"/>
              <a:t>Všechny </a:t>
            </a:r>
            <a:r>
              <a:rPr lang="cs-CZ" dirty="0" smtClean="0"/>
              <a:t>objekty </a:t>
            </a:r>
            <a:r>
              <a:rPr lang="cs-CZ" dirty="0"/>
              <a:t>použité k vytvoření tohoto materiálu jsou součástí softwaru Microsoft®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770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1">
      <a:dk1>
        <a:sysClr val="windowText" lastClr="000000"/>
      </a:dk1>
      <a:lt1>
        <a:srgbClr val="D8D8D8"/>
      </a:lt1>
      <a:dk2>
        <a:srgbClr val="2F5897"/>
      </a:dk2>
      <a:lt2>
        <a:srgbClr val="C6D1DD"/>
      </a:lt2>
      <a:accent1>
        <a:srgbClr val="753D3D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2B3949"/>
      </a:accent6>
      <a:hlink>
        <a:srgbClr val="234171"/>
      </a:hlink>
      <a:folHlink>
        <a:srgbClr val="9C525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49</TotalTime>
  <Words>265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Rovnoběžníky</vt:lpstr>
      <vt:lpstr>Prezentace aplikace PowerPoint</vt:lpstr>
      <vt:lpstr>Čtverec</vt:lpstr>
      <vt:lpstr>Obdélník</vt:lpstr>
      <vt:lpstr>Kosočtverec</vt:lpstr>
      <vt:lpstr>Kosodélník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Rovnoběžníky</dc:title>
  <dc:creator>pokorna</dc:creator>
  <cp:lastModifiedBy>malkova</cp:lastModifiedBy>
  <cp:revision>11</cp:revision>
  <dcterms:created xsi:type="dcterms:W3CDTF">2013-03-30T16:02:53Z</dcterms:created>
  <dcterms:modified xsi:type="dcterms:W3CDTF">2013-06-16T17:40:48Z</dcterms:modified>
</cp:coreProperties>
</file>