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1" r:id="rId5"/>
    <p:sldId id="259" r:id="rId6"/>
    <p:sldId id="262" r:id="rId7"/>
    <p:sldId id="265" r:id="rId8"/>
    <p:sldId id="264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4FE212C-0C48-4B75-821F-3D4A5F0E93E2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Zástupný symbol pro poznámky 4"/>
          <p:cNvSpPr txBox="1"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AF612D26-B012-44EF-8D9D-8B9112387AE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696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3BF1B62-E6F3-4C9A-9B22-D78CF781232E}" type="slidenum">
              <a:t>4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B6630A-A82E-4B04-A0E8-BCCCE21BDA46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6E808E-97A3-4321-873E-6846E3F6FC4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22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09C3EC-938F-4A73-BE4E-1E4592B7C453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E15DA1-94E4-4568-ADA1-92767368E6C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048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FFA29C-DE52-4A7D-9628-849AA36AFFCB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9AF71A-0812-4A1C-BF78-0A41263C1A5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076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D22DCE-CB1B-429A-B74A-9E2E2646CF2B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4879AB-0AC6-4DF6-8F68-1938E74B3A3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016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D09DE0-23AC-4E03-819C-8587ECD79AAF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BADB7E-4D0B-4EF2-9E16-7C4302A648D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03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86736C-98FB-4171-B0FF-0380E6914266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68B7EC-98C9-4882-AA6D-ACA4B32C0FD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94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AEA46A-D326-464D-B14D-C8D9AAF62EB7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1FF0D4-948D-46D7-A375-1FF45DD0549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451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66001D-8F2D-4D9D-8EEA-E5F4E19FB568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C96E0E-79A9-466E-9D68-FF3AAA4DF3C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488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52B5DE-FB0E-4885-A51E-C7446BDC88C4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E61264-CE65-48AC-A35D-2D3227660C2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475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5E303E-A31C-40C9-8840-A845F6D8DC83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8B419A-D8D8-40C2-8024-D5457AFCE78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92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F35500-8B01-4ED7-AA4C-87A87A33491C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8F0DE9-8B3E-4A60-BB23-6DE184BE4C8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095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tile sx="100000" sy="100000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EA0E8D9F-108F-4A65-B5C5-C8E2B2183405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1E510115-5A0E-492B-A0EC-03222FD9F3D4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Geometrický význam vzorců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043608" y="5678955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VY_42_INOVACE_11_01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16242" y="332658"/>
            <a:ext cx="3434925" cy="1143000"/>
          </a:xfrm>
          <a:blipFill>
            <a:blip r:embed="rId2"/>
            <a:tile sx="99975" sy="99975" algn="tl"/>
          </a:blipFill>
        </p:spPr>
        <p:txBody>
          <a:bodyPr/>
          <a:lstStyle/>
          <a:p>
            <a:pPr lvl="0"/>
            <a:r>
              <a:rPr lang="cs-CZ"/>
              <a:t>(a + b)</a:t>
            </a:r>
            <a:r>
              <a:rPr lang="cs-CZ" baseline="30000"/>
              <a:t>2</a:t>
            </a:r>
            <a:endParaRPr lang="cs-CZ"/>
          </a:p>
        </p:txBody>
      </p:sp>
      <p:grpSp>
        <p:nvGrpSpPr>
          <p:cNvPr id="3" name="Skupina 11"/>
          <p:cNvGrpSpPr/>
          <p:nvPr/>
        </p:nvGrpSpPr>
        <p:grpSpPr>
          <a:xfrm>
            <a:off x="1331640" y="1701670"/>
            <a:ext cx="2339995" cy="2340077"/>
            <a:chOff x="1331640" y="1701670"/>
            <a:chExt cx="2339995" cy="2340077"/>
          </a:xfrm>
        </p:grpSpPr>
        <p:sp>
          <p:nvSpPr>
            <p:cNvPr id="4" name="Obdélník 3"/>
            <p:cNvSpPr/>
            <p:nvPr/>
          </p:nvSpPr>
          <p:spPr>
            <a:xfrm>
              <a:off x="1331640" y="2421751"/>
              <a:ext cx="1619996" cy="1619996"/>
            </a:xfrm>
            <a:prstGeom prst="rect">
              <a:avLst/>
            </a:prstGeom>
            <a:solidFill>
              <a:srgbClr val="00B0F0"/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5" name="Obdélník 8"/>
            <p:cNvSpPr/>
            <p:nvPr/>
          </p:nvSpPr>
          <p:spPr>
            <a:xfrm>
              <a:off x="2951637" y="2421751"/>
              <a:ext cx="719998" cy="1619996"/>
            </a:xfrm>
            <a:prstGeom prst="rect">
              <a:avLst/>
            </a:prstGeom>
            <a:solidFill>
              <a:srgbClr val="FFFF00"/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6" name="Obdélník 9"/>
            <p:cNvSpPr/>
            <p:nvPr/>
          </p:nvSpPr>
          <p:spPr>
            <a:xfrm>
              <a:off x="1331640" y="1701670"/>
              <a:ext cx="1619996" cy="720080"/>
            </a:xfrm>
            <a:prstGeom prst="rect">
              <a:avLst/>
            </a:prstGeom>
            <a:solidFill>
              <a:srgbClr val="FFFF00"/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7" name="Obdélník 10"/>
            <p:cNvSpPr/>
            <p:nvPr/>
          </p:nvSpPr>
          <p:spPr>
            <a:xfrm>
              <a:off x="2951637" y="1701670"/>
              <a:ext cx="719998" cy="720080"/>
            </a:xfrm>
            <a:prstGeom prst="rect">
              <a:avLst/>
            </a:prstGeom>
            <a:solidFill>
              <a:srgbClr val="00B0F0"/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grpSp>
        <p:nvGrpSpPr>
          <p:cNvPr id="8" name="Skupina 22"/>
          <p:cNvGrpSpPr/>
          <p:nvPr/>
        </p:nvGrpSpPr>
        <p:grpSpPr>
          <a:xfrm>
            <a:off x="464780" y="2405466"/>
            <a:ext cx="2484096" cy="2584881"/>
            <a:chOff x="464780" y="2405466"/>
            <a:chExt cx="2484096" cy="2584881"/>
          </a:xfrm>
        </p:grpSpPr>
        <p:sp>
          <p:nvSpPr>
            <p:cNvPr id="9" name="Levá složená závorka 13"/>
            <p:cNvSpPr/>
            <p:nvPr/>
          </p:nvSpPr>
          <p:spPr>
            <a:xfrm rot="16200004">
              <a:off x="1922815" y="3415525"/>
              <a:ext cx="432044" cy="162007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5400000"/>
                <a:gd name="f9" fmla="val 8333"/>
                <a:gd name="f10" fmla="val 50000"/>
                <a:gd name="f11" fmla="+- 0 0 -180"/>
                <a:gd name="f12" fmla="+- 0 0 -270"/>
                <a:gd name="f13" fmla="+- 0 0 -360"/>
                <a:gd name="f14" fmla="abs f3"/>
                <a:gd name="f15" fmla="abs f4"/>
                <a:gd name="f16" fmla="abs f5"/>
                <a:gd name="f17" fmla="+- 2700000 f1 0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+- f17 0 f1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f1 0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*/ f32 f7 1"/>
                <a:gd name="f40" fmla="val f37"/>
                <a:gd name="f41" fmla="val f38"/>
                <a:gd name="f42" fmla="*/ f39 1 f0"/>
                <a:gd name="f43" fmla="*/ f6 f36 1"/>
                <a:gd name="f44" fmla="+- f41 0 f6"/>
                <a:gd name="f45" fmla="+- f40 0 f6"/>
                <a:gd name="f46" fmla="+- 0 0 f42"/>
                <a:gd name="f47" fmla="*/ f40 f36 1"/>
                <a:gd name="f48" fmla="*/ f41 f36 1"/>
                <a:gd name="f49" fmla="*/ f45 1 2"/>
                <a:gd name="f50" fmla="min f45 f44"/>
                <a:gd name="f51" fmla="*/ f44 f10 1"/>
                <a:gd name="f52" fmla="+- 0 0 f46"/>
                <a:gd name="f53" fmla="+- f6 f49 0"/>
                <a:gd name="f54" fmla="*/ f50 f9 1"/>
                <a:gd name="f55" fmla="*/ f51 1 100000"/>
                <a:gd name="f56" fmla="*/ f52 f0 1"/>
                <a:gd name="f57" fmla="*/ f49 f36 1"/>
                <a:gd name="f58" fmla="*/ f54 1 100000"/>
                <a:gd name="f59" fmla="*/ f56 1 f7"/>
                <a:gd name="f60" fmla="*/ f53 f36 1"/>
                <a:gd name="f61" fmla="*/ f55 f36 1"/>
                <a:gd name="f62" fmla="+- f55 f58 0"/>
                <a:gd name="f63" fmla="+- f59 0 f1"/>
                <a:gd name="f64" fmla="*/ f58 f36 1"/>
                <a:gd name="f65" fmla="cos 1 f63"/>
                <a:gd name="f66" fmla="sin 1 f63"/>
                <a:gd name="f67" fmla="*/ f62 f36 1"/>
                <a:gd name="f68" fmla="+- 0 0 f65"/>
                <a:gd name="f69" fmla="+- 0 0 f66"/>
                <a:gd name="f70" fmla="+- 0 0 f68"/>
                <a:gd name="f71" fmla="+- 0 0 f69"/>
                <a:gd name="f72" fmla="val f70"/>
                <a:gd name="f73" fmla="val f71"/>
                <a:gd name="f74" fmla="*/ f72 f49 1"/>
                <a:gd name="f75" fmla="*/ f73 f58 1"/>
                <a:gd name="f76" fmla="+- f40 0 f74"/>
                <a:gd name="f77" fmla="+- f58 0 f75"/>
                <a:gd name="f78" fmla="+- f41 f75 0"/>
                <a:gd name="f79" fmla="+- f78 0 f58"/>
                <a:gd name="f80" fmla="*/ f76 f36 1"/>
                <a:gd name="f81" fmla="*/ f77 f36 1"/>
                <a:gd name="f82" fmla="*/ f79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7" y="f43"/>
                </a:cxn>
                <a:cxn ang="f34">
                  <a:pos x="f43" y="f61"/>
                </a:cxn>
                <a:cxn ang="f35">
                  <a:pos x="f47" y="f48"/>
                </a:cxn>
              </a:cxnLst>
              <a:rect l="f80" t="f81" r="f47" b="f82"/>
              <a:pathLst>
                <a:path stroke="0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  <a:close/>
                </a:path>
                <a:path fill="none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</a:path>
              </a:pathLst>
            </a:custGeom>
            <a:noFill/>
            <a:ln w="9528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TextovéPole 16"/>
            <p:cNvSpPr txBox="1"/>
            <p:nvPr/>
          </p:nvSpPr>
          <p:spPr>
            <a:xfrm>
              <a:off x="1950963" y="4405570"/>
              <a:ext cx="375827" cy="58477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</a:t>
              </a:r>
            </a:p>
          </p:txBody>
        </p:sp>
        <p:sp>
          <p:nvSpPr>
            <p:cNvPr id="11" name="Levá složená závorka 18"/>
            <p:cNvSpPr/>
            <p:nvPr/>
          </p:nvSpPr>
          <p:spPr>
            <a:xfrm>
              <a:off x="896825" y="2405466"/>
              <a:ext cx="431971" cy="161999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5400000"/>
                <a:gd name="f9" fmla="val 8333"/>
                <a:gd name="f10" fmla="val 50000"/>
                <a:gd name="f11" fmla="+- 0 0 -180"/>
                <a:gd name="f12" fmla="+- 0 0 -270"/>
                <a:gd name="f13" fmla="+- 0 0 -360"/>
                <a:gd name="f14" fmla="abs f3"/>
                <a:gd name="f15" fmla="abs f4"/>
                <a:gd name="f16" fmla="abs f5"/>
                <a:gd name="f17" fmla="+- 2700000 f1 0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+- f17 0 f1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f1 0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*/ f32 f7 1"/>
                <a:gd name="f40" fmla="val f37"/>
                <a:gd name="f41" fmla="val f38"/>
                <a:gd name="f42" fmla="*/ f39 1 f0"/>
                <a:gd name="f43" fmla="*/ f6 f36 1"/>
                <a:gd name="f44" fmla="+- f41 0 f6"/>
                <a:gd name="f45" fmla="+- f40 0 f6"/>
                <a:gd name="f46" fmla="+- 0 0 f42"/>
                <a:gd name="f47" fmla="*/ f40 f36 1"/>
                <a:gd name="f48" fmla="*/ f41 f36 1"/>
                <a:gd name="f49" fmla="*/ f45 1 2"/>
                <a:gd name="f50" fmla="min f45 f44"/>
                <a:gd name="f51" fmla="*/ f44 f10 1"/>
                <a:gd name="f52" fmla="+- 0 0 f46"/>
                <a:gd name="f53" fmla="+- f6 f49 0"/>
                <a:gd name="f54" fmla="*/ f50 f9 1"/>
                <a:gd name="f55" fmla="*/ f51 1 100000"/>
                <a:gd name="f56" fmla="*/ f52 f0 1"/>
                <a:gd name="f57" fmla="*/ f49 f36 1"/>
                <a:gd name="f58" fmla="*/ f54 1 100000"/>
                <a:gd name="f59" fmla="*/ f56 1 f7"/>
                <a:gd name="f60" fmla="*/ f53 f36 1"/>
                <a:gd name="f61" fmla="*/ f55 f36 1"/>
                <a:gd name="f62" fmla="+- f55 f58 0"/>
                <a:gd name="f63" fmla="+- f59 0 f1"/>
                <a:gd name="f64" fmla="*/ f58 f36 1"/>
                <a:gd name="f65" fmla="cos 1 f63"/>
                <a:gd name="f66" fmla="sin 1 f63"/>
                <a:gd name="f67" fmla="*/ f62 f36 1"/>
                <a:gd name="f68" fmla="+- 0 0 f65"/>
                <a:gd name="f69" fmla="+- 0 0 f66"/>
                <a:gd name="f70" fmla="+- 0 0 f68"/>
                <a:gd name="f71" fmla="+- 0 0 f69"/>
                <a:gd name="f72" fmla="val f70"/>
                <a:gd name="f73" fmla="val f71"/>
                <a:gd name="f74" fmla="*/ f72 f49 1"/>
                <a:gd name="f75" fmla="*/ f73 f58 1"/>
                <a:gd name="f76" fmla="+- f40 0 f74"/>
                <a:gd name="f77" fmla="+- f58 0 f75"/>
                <a:gd name="f78" fmla="+- f41 f75 0"/>
                <a:gd name="f79" fmla="+- f78 0 f58"/>
                <a:gd name="f80" fmla="*/ f76 f36 1"/>
                <a:gd name="f81" fmla="*/ f77 f36 1"/>
                <a:gd name="f82" fmla="*/ f79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7" y="f43"/>
                </a:cxn>
                <a:cxn ang="f34">
                  <a:pos x="f43" y="f61"/>
                </a:cxn>
                <a:cxn ang="f35">
                  <a:pos x="f47" y="f48"/>
                </a:cxn>
              </a:cxnLst>
              <a:rect l="f80" t="f81" r="f47" b="f82"/>
              <a:pathLst>
                <a:path stroke="0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  <a:close/>
                </a:path>
                <a:path fill="none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</a:path>
              </a:pathLst>
            </a:custGeom>
            <a:noFill/>
            <a:ln w="9528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TextovéPole 20"/>
            <p:cNvSpPr txBox="1"/>
            <p:nvPr/>
          </p:nvSpPr>
          <p:spPr>
            <a:xfrm>
              <a:off x="464780" y="2923071"/>
              <a:ext cx="288036" cy="58477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</a:t>
              </a:r>
            </a:p>
          </p:txBody>
        </p:sp>
      </p:grpSp>
      <p:grpSp>
        <p:nvGrpSpPr>
          <p:cNvPr id="13" name="Skupina 23"/>
          <p:cNvGrpSpPr/>
          <p:nvPr/>
        </p:nvGrpSpPr>
        <p:grpSpPr>
          <a:xfrm>
            <a:off x="464780" y="1685385"/>
            <a:ext cx="3193706" cy="3304962"/>
            <a:chOff x="464780" y="1685385"/>
            <a:chExt cx="3193706" cy="3304962"/>
          </a:xfrm>
        </p:grpSpPr>
        <p:sp>
          <p:nvSpPr>
            <p:cNvPr id="14" name="Levá složená závorka 15"/>
            <p:cNvSpPr/>
            <p:nvPr/>
          </p:nvSpPr>
          <p:spPr>
            <a:xfrm rot="16200004">
              <a:off x="3118465" y="3865548"/>
              <a:ext cx="359962" cy="72008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5400000"/>
                <a:gd name="f9" fmla="val 8333"/>
                <a:gd name="f10" fmla="val 50000"/>
                <a:gd name="f11" fmla="+- 0 0 -180"/>
                <a:gd name="f12" fmla="+- 0 0 -270"/>
                <a:gd name="f13" fmla="+- 0 0 -360"/>
                <a:gd name="f14" fmla="abs f3"/>
                <a:gd name="f15" fmla="abs f4"/>
                <a:gd name="f16" fmla="abs f5"/>
                <a:gd name="f17" fmla="+- 2700000 f1 0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+- f17 0 f1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f1 0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*/ f32 f7 1"/>
                <a:gd name="f40" fmla="val f37"/>
                <a:gd name="f41" fmla="val f38"/>
                <a:gd name="f42" fmla="*/ f39 1 f0"/>
                <a:gd name="f43" fmla="*/ f6 f36 1"/>
                <a:gd name="f44" fmla="+- f41 0 f6"/>
                <a:gd name="f45" fmla="+- f40 0 f6"/>
                <a:gd name="f46" fmla="+- 0 0 f42"/>
                <a:gd name="f47" fmla="*/ f40 f36 1"/>
                <a:gd name="f48" fmla="*/ f41 f36 1"/>
                <a:gd name="f49" fmla="*/ f45 1 2"/>
                <a:gd name="f50" fmla="min f45 f44"/>
                <a:gd name="f51" fmla="*/ f44 f10 1"/>
                <a:gd name="f52" fmla="+- 0 0 f46"/>
                <a:gd name="f53" fmla="+- f6 f49 0"/>
                <a:gd name="f54" fmla="*/ f50 f9 1"/>
                <a:gd name="f55" fmla="*/ f51 1 100000"/>
                <a:gd name="f56" fmla="*/ f52 f0 1"/>
                <a:gd name="f57" fmla="*/ f49 f36 1"/>
                <a:gd name="f58" fmla="*/ f54 1 100000"/>
                <a:gd name="f59" fmla="*/ f56 1 f7"/>
                <a:gd name="f60" fmla="*/ f53 f36 1"/>
                <a:gd name="f61" fmla="*/ f55 f36 1"/>
                <a:gd name="f62" fmla="+- f55 f58 0"/>
                <a:gd name="f63" fmla="+- f59 0 f1"/>
                <a:gd name="f64" fmla="*/ f58 f36 1"/>
                <a:gd name="f65" fmla="cos 1 f63"/>
                <a:gd name="f66" fmla="sin 1 f63"/>
                <a:gd name="f67" fmla="*/ f62 f36 1"/>
                <a:gd name="f68" fmla="+- 0 0 f65"/>
                <a:gd name="f69" fmla="+- 0 0 f66"/>
                <a:gd name="f70" fmla="+- 0 0 f68"/>
                <a:gd name="f71" fmla="+- 0 0 f69"/>
                <a:gd name="f72" fmla="val f70"/>
                <a:gd name="f73" fmla="val f71"/>
                <a:gd name="f74" fmla="*/ f72 f49 1"/>
                <a:gd name="f75" fmla="*/ f73 f58 1"/>
                <a:gd name="f76" fmla="+- f40 0 f74"/>
                <a:gd name="f77" fmla="+- f58 0 f75"/>
                <a:gd name="f78" fmla="+- f41 f75 0"/>
                <a:gd name="f79" fmla="+- f78 0 f58"/>
                <a:gd name="f80" fmla="*/ f76 f36 1"/>
                <a:gd name="f81" fmla="*/ f77 f36 1"/>
                <a:gd name="f82" fmla="*/ f79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7" y="f43"/>
                </a:cxn>
                <a:cxn ang="f34">
                  <a:pos x="f43" y="f61"/>
                </a:cxn>
                <a:cxn ang="f35">
                  <a:pos x="f47" y="f48"/>
                </a:cxn>
              </a:cxnLst>
              <a:rect l="f80" t="f81" r="f47" b="f82"/>
              <a:pathLst>
                <a:path stroke="0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  <a:close/>
                </a:path>
                <a:path fill="none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</a:path>
              </a:pathLst>
            </a:custGeom>
            <a:noFill/>
            <a:ln w="9528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TextovéPole 17"/>
            <p:cNvSpPr txBox="1"/>
            <p:nvPr/>
          </p:nvSpPr>
          <p:spPr>
            <a:xfrm>
              <a:off x="3128875" y="4405570"/>
              <a:ext cx="359999" cy="58477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b</a:t>
              </a:r>
            </a:p>
          </p:txBody>
        </p:sp>
        <p:sp>
          <p:nvSpPr>
            <p:cNvPr id="16" name="Levá složená závorka 19"/>
            <p:cNvSpPr/>
            <p:nvPr/>
          </p:nvSpPr>
          <p:spPr>
            <a:xfrm>
              <a:off x="896825" y="1685385"/>
              <a:ext cx="431971" cy="72008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5400000"/>
                <a:gd name="f9" fmla="val 8333"/>
                <a:gd name="f10" fmla="val 50000"/>
                <a:gd name="f11" fmla="+- 0 0 -180"/>
                <a:gd name="f12" fmla="+- 0 0 -270"/>
                <a:gd name="f13" fmla="+- 0 0 -360"/>
                <a:gd name="f14" fmla="abs f3"/>
                <a:gd name="f15" fmla="abs f4"/>
                <a:gd name="f16" fmla="abs f5"/>
                <a:gd name="f17" fmla="+- 2700000 f1 0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+- f17 0 f1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f1 0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*/ f32 f7 1"/>
                <a:gd name="f40" fmla="val f37"/>
                <a:gd name="f41" fmla="val f38"/>
                <a:gd name="f42" fmla="*/ f39 1 f0"/>
                <a:gd name="f43" fmla="*/ f6 f36 1"/>
                <a:gd name="f44" fmla="+- f41 0 f6"/>
                <a:gd name="f45" fmla="+- f40 0 f6"/>
                <a:gd name="f46" fmla="+- 0 0 f42"/>
                <a:gd name="f47" fmla="*/ f40 f36 1"/>
                <a:gd name="f48" fmla="*/ f41 f36 1"/>
                <a:gd name="f49" fmla="*/ f45 1 2"/>
                <a:gd name="f50" fmla="min f45 f44"/>
                <a:gd name="f51" fmla="*/ f44 f10 1"/>
                <a:gd name="f52" fmla="+- 0 0 f46"/>
                <a:gd name="f53" fmla="+- f6 f49 0"/>
                <a:gd name="f54" fmla="*/ f50 f9 1"/>
                <a:gd name="f55" fmla="*/ f51 1 100000"/>
                <a:gd name="f56" fmla="*/ f52 f0 1"/>
                <a:gd name="f57" fmla="*/ f49 f36 1"/>
                <a:gd name="f58" fmla="*/ f54 1 100000"/>
                <a:gd name="f59" fmla="*/ f56 1 f7"/>
                <a:gd name="f60" fmla="*/ f53 f36 1"/>
                <a:gd name="f61" fmla="*/ f55 f36 1"/>
                <a:gd name="f62" fmla="+- f55 f58 0"/>
                <a:gd name="f63" fmla="+- f59 0 f1"/>
                <a:gd name="f64" fmla="*/ f58 f36 1"/>
                <a:gd name="f65" fmla="cos 1 f63"/>
                <a:gd name="f66" fmla="sin 1 f63"/>
                <a:gd name="f67" fmla="*/ f62 f36 1"/>
                <a:gd name="f68" fmla="+- 0 0 f65"/>
                <a:gd name="f69" fmla="+- 0 0 f66"/>
                <a:gd name="f70" fmla="+- 0 0 f68"/>
                <a:gd name="f71" fmla="+- 0 0 f69"/>
                <a:gd name="f72" fmla="val f70"/>
                <a:gd name="f73" fmla="val f71"/>
                <a:gd name="f74" fmla="*/ f72 f49 1"/>
                <a:gd name="f75" fmla="*/ f73 f58 1"/>
                <a:gd name="f76" fmla="+- f40 0 f74"/>
                <a:gd name="f77" fmla="+- f58 0 f75"/>
                <a:gd name="f78" fmla="+- f41 f75 0"/>
                <a:gd name="f79" fmla="+- f78 0 f58"/>
                <a:gd name="f80" fmla="*/ f76 f36 1"/>
                <a:gd name="f81" fmla="*/ f77 f36 1"/>
                <a:gd name="f82" fmla="*/ f79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7" y="f43"/>
                </a:cxn>
                <a:cxn ang="f34">
                  <a:pos x="f43" y="f61"/>
                </a:cxn>
                <a:cxn ang="f35">
                  <a:pos x="f47" y="f48"/>
                </a:cxn>
              </a:cxnLst>
              <a:rect l="f80" t="f81" r="f47" b="f82"/>
              <a:pathLst>
                <a:path stroke="0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  <a:close/>
                </a:path>
                <a:path fill="none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</a:path>
              </a:pathLst>
            </a:custGeom>
            <a:noFill/>
            <a:ln w="9528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TextovéPole 21"/>
            <p:cNvSpPr txBox="1"/>
            <p:nvPr/>
          </p:nvSpPr>
          <p:spPr>
            <a:xfrm>
              <a:off x="464780" y="1790029"/>
              <a:ext cx="432044" cy="58477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b</a:t>
              </a:r>
            </a:p>
          </p:txBody>
        </p:sp>
      </p:grpSp>
      <p:sp>
        <p:nvSpPr>
          <p:cNvPr id="18" name="TextovéPole 24"/>
          <p:cNvSpPr txBox="1"/>
          <p:nvPr/>
        </p:nvSpPr>
        <p:spPr>
          <a:xfrm>
            <a:off x="4211964" y="1636053"/>
            <a:ext cx="4536502" cy="9541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Pozoruj vyjádření obsahu čtverce o straně (a +b)</a:t>
            </a:r>
          </a:p>
        </p:txBody>
      </p:sp>
      <p:sp>
        <p:nvSpPr>
          <p:cNvPr id="19" name="TextovéPole 25"/>
          <p:cNvSpPr txBox="1"/>
          <p:nvPr/>
        </p:nvSpPr>
        <p:spPr>
          <a:xfrm>
            <a:off x="4283964" y="2777087"/>
            <a:ext cx="1656179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(a + b)</a:t>
            </a:r>
            <a:r>
              <a:rPr lang="cs-CZ" sz="28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</a:t>
            </a:r>
          </a:p>
        </p:txBody>
      </p:sp>
      <p:sp>
        <p:nvSpPr>
          <p:cNvPr id="20" name="TextovéPole 26"/>
          <p:cNvSpPr txBox="1"/>
          <p:nvPr/>
        </p:nvSpPr>
        <p:spPr>
          <a:xfrm>
            <a:off x="1860090" y="2923071"/>
            <a:ext cx="563105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1" name="TextovéPole 27"/>
          <p:cNvSpPr txBox="1"/>
          <p:nvPr/>
        </p:nvSpPr>
        <p:spPr>
          <a:xfrm>
            <a:off x="2963021" y="1769327"/>
            <a:ext cx="72304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2" name="TextovéPole 28"/>
          <p:cNvSpPr txBox="1"/>
          <p:nvPr/>
        </p:nvSpPr>
        <p:spPr>
          <a:xfrm>
            <a:off x="1824081" y="1765898"/>
            <a:ext cx="635114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ab</a:t>
            </a:r>
          </a:p>
        </p:txBody>
      </p:sp>
      <p:sp>
        <p:nvSpPr>
          <p:cNvPr id="23" name="TextovéPole 29"/>
          <p:cNvSpPr txBox="1"/>
          <p:nvPr/>
        </p:nvSpPr>
        <p:spPr>
          <a:xfrm>
            <a:off x="2911349" y="2923071"/>
            <a:ext cx="795052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ab</a:t>
            </a:r>
          </a:p>
        </p:txBody>
      </p:sp>
      <p:sp>
        <p:nvSpPr>
          <p:cNvPr id="24" name="TextovéPole 31"/>
          <p:cNvSpPr txBox="1"/>
          <p:nvPr/>
        </p:nvSpPr>
        <p:spPr>
          <a:xfrm>
            <a:off x="5774673" y="2777087"/>
            <a:ext cx="3168350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  <a:r>
              <a:rPr lang="cs-CZ" sz="28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 ab + ab + b</a:t>
            </a:r>
            <a:r>
              <a:rPr lang="cs-CZ" sz="28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2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5" name="TextovéPole 32"/>
          <p:cNvSpPr txBox="1"/>
          <p:nvPr/>
        </p:nvSpPr>
        <p:spPr>
          <a:xfrm>
            <a:off x="4301931" y="3789035"/>
            <a:ext cx="4449442" cy="646334"/>
          </a:xfrm>
          <a:prstGeom prst="rect">
            <a:avLst/>
          </a:prstGeom>
          <a:blipFill>
            <a:blip r:embed="rId3">
              <a:alphaModFix/>
            </a:blip>
            <a:tile sx="99975" sy="99975" algn="tl"/>
          </a:blip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(a + b)</a:t>
            </a:r>
            <a:r>
              <a:rPr lang="cs-CZ" sz="36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a</a:t>
            </a:r>
            <a:r>
              <a:rPr lang="cs-CZ" sz="36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+ 2ab + b</a:t>
            </a:r>
            <a:r>
              <a:rPr lang="cs-CZ" sz="36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36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/>
              <a:t>Uprav podle vzorce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 txBox="1"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3106692" cy="4525959"/>
              </a:xfrm>
            </p:spPr>
            <p:txBody>
              <a:bodyPr/>
              <a:lstStyle/>
              <a:p>
                <a:pPr lvl="0"/>
                <a:r>
                  <a:rPr lang="cs-CZ"/>
                  <a:t>(3 + y)</a:t>
                </a:r>
                <a:r>
                  <a:rPr lang="cs-CZ" baseline="30000"/>
                  <a:t>2</a:t>
                </a:r>
                <a:r>
                  <a:rPr lang="cs-CZ"/>
                  <a:t> =</a:t>
                </a:r>
              </a:p>
              <a:p>
                <a:pPr lvl="0"/>
                <a:r>
                  <a:rPr lang="cs-CZ"/>
                  <a:t>(5u + 2v)</a:t>
                </a:r>
                <a:r>
                  <a:rPr lang="cs-CZ" baseline="30000"/>
                  <a:t>2</a:t>
                </a:r>
                <a:r>
                  <a:rPr lang="cs-CZ"/>
                  <a:t> =</a:t>
                </a:r>
              </a:p>
              <a:p>
                <a:pPr lvl="0"/>
                <a:r>
                  <a:rPr lang="cs-CZ"/>
                  <a:t>(0,2x + 7y)</a:t>
                </a:r>
                <a:r>
                  <a:rPr lang="cs-CZ" baseline="30000"/>
                  <a:t>2</a:t>
                </a:r>
                <a:r>
                  <a:rPr lang="cs-CZ"/>
                  <a:t> =</a:t>
                </a:r>
              </a:p>
              <a:p>
                <a:pPr lvl="0"/>
                <a:r>
                  <a:rPr lang="cs-CZ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/>
                  <a:t>a + 6b)</a:t>
                </a:r>
                <a:r>
                  <a:rPr lang="cs-CZ" baseline="30000"/>
                  <a:t>2</a:t>
                </a:r>
                <a:r>
                  <a:rPr lang="cs-CZ"/>
                  <a:t> =</a:t>
                </a:r>
              </a:p>
              <a:p>
                <a:pPr lvl="0"/>
                <a:r>
                  <a:rPr lang="cs-CZ"/>
                  <a:t>(6r + 1)</a:t>
                </a:r>
                <a:r>
                  <a:rPr lang="cs-CZ" baseline="30000"/>
                  <a:t>2</a:t>
                </a:r>
                <a:r>
                  <a:rPr lang="cs-CZ"/>
                  <a:t> =</a:t>
                </a:r>
              </a:p>
              <a:p>
                <a:pPr lvl="0"/>
                <a:r>
                  <a:rPr lang="cs-CZ"/>
                  <a:t>(2p + q</a:t>
                </a:r>
                <a:r>
                  <a:rPr lang="cs-CZ" baseline="30000"/>
                  <a:t>2</a:t>
                </a:r>
                <a:r>
                  <a:rPr lang="cs-CZ"/>
                  <a:t>)</a:t>
                </a:r>
                <a:r>
                  <a:rPr lang="cs-CZ" baseline="30000"/>
                  <a:t>2</a:t>
                </a:r>
                <a:r>
                  <a:rPr lang="cs-CZ"/>
                  <a:t> =</a:t>
                </a:r>
              </a:p>
              <a:p>
                <a:pPr lvl="0"/>
                <a:r>
                  <a:rPr lang="cs-CZ"/>
                  <a:t>(c</a:t>
                </a:r>
                <a:r>
                  <a:rPr lang="cs-CZ" baseline="30000"/>
                  <a:t>3</a:t>
                </a:r>
                <a:r>
                  <a:rPr lang="cs-CZ"/>
                  <a:t> + d</a:t>
                </a:r>
                <a:r>
                  <a:rPr lang="cs-CZ" baseline="30000"/>
                  <a:t>2</a:t>
                </a:r>
                <a:r>
                  <a:rPr lang="cs-CZ"/>
                  <a:t>e)</a:t>
                </a:r>
                <a:r>
                  <a:rPr lang="cs-CZ" baseline="30000"/>
                  <a:t>2</a:t>
                </a:r>
                <a:r>
                  <a:rPr lang="cs-CZ"/>
                  <a:t> =</a:t>
                </a:r>
              </a:p>
            </p:txBody>
          </p:sp>
        </mc:Choice>
        <mc:Fallback xmlns="">
          <p:sp>
            <p:nvSpPr>
              <p:cNvPr id="3" name="Zástupný symbol pro obsah 2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3106692" cy="4525959"/>
              </a:xfrm>
              <a:blipFill rotWithShape="1">
                <a:blip r:embed="rId2"/>
                <a:stretch>
                  <a:fillRect l="-4314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4"/>
          <p:cNvSpPr txBox="1"/>
          <p:nvPr/>
        </p:nvSpPr>
        <p:spPr>
          <a:xfrm>
            <a:off x="6336700" y="1675967"/>
            <a:ext cx="1872206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9 + 6y + y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5" name="TextovéPole 6"/>
          <p:cNvSpPr txBox="1"/>
          <p:nvPr/>
        </p:nvSpPr>
        <p:spPr>
          <a:xfrm>
            <a:off x="6336700" y="2276874"/>
            <a:ext cx="2339748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25u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+ 20uv + 4v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6" name="TextovéPole 7"/>
          <p:cNvSpPr txBox="1"/>
          <p:nvPr/>
        </p:nvSpPr>
        <p:spPr>
          <a:xfrm>
            <a:off x="6300188" y="2924946"/>
            <a:ext cx="2880323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0,04x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+ 2,8xy +49y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8"/>
              <p:cNvSpPr txBox="1"/>
              <p:nvPr/>
            </p:nvSpPr>
            <p:spPr>
              <a:xfrm>
                <a:off x="6312084" y="3501009"/>
                <a:ext cx="2952332" cy="48494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FF0000"/>
                    </a:solidFill>
                    <a:uFillTx/>
                    <a:latin typeface="Calibri"/>
                  </a:rPr>
                  <a:t>a</a:t>
                </a:r>
                <a:r>
                  <a:rPr lang="cs-CZ" sz="2400" b="0" i="0" u="none" strike="noStrike" kern="1200" cap="none" spc="0" baseline="30000">
                    <a:solidFill>
                      <a:srgbClr val="FF0000"/>
                    </a:solidFill>
                    <a:uFillTx/>
                    <a:latin typeface="Calibri"/>
                  </a:rPr>
                  <a:t>2 </a:t>
                </a:r>
                <a:r>
                  <a:rPr lang="cs-CZ" sz="2400" b="0" i="0" u="none" strike="noStrike" kern="1200" cap="none" spc="0" baseline="0">
                    <a:solidFill>
                      <a:srgbClr val="FF0000"/>
                    </a:solidFill>
                    <a:uFillTx/>
                    <a:latin typeface="Calibri"/>
                  </a:rPr>
                  <a:t> + 4ab +36b</a:t>
                </a:r>
                <a:r>
                  <a:rPr lang="cs-CZ" sz="2400" b="0" i="0" u="none" strike="noStrike" kern="1200" cap="none" spc="0" baseline="30000">
                    <a:solidFill>
                      <a:srgbClr val="FF0000"/>
                    </a:solidFill>
                    <a:uFillTx/>
                    <a:latin typeface="Calibri"/>
                  </a:rPr>
                  <a:t>2</a:t>
                </a:r>
                <a:endParaRPr lang="cs-CZ" sz="2400" b="0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</a:endParaRPr>
              </a:p>
            </p:txBody>
          </p:sp>
        </mc:Choice>
        <mc:Fallback xmlns="">
          <p:sp>
            <p:nvSpPr>
              <p:cNvPr id="7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2084" y="3501009"/>
                <a:ext cx="2952332" cy="484942"/>
              </a:xfrm>
              <a:prstGeom prst="rect">
                <a:avLst/>
              </a:prstGeom>
              <a:blipFill rotWithShape="1">
                <a:blip r:embed="rId3"/>
                <a:stretch>
                  <a:fillRect t="-12500" b="-20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9"/>
          <p:cNvSpPr txBox="1"/>
          <p:nvPr/>
        </p:nvSpPr>
        <p:spPr>
          <a:xfrm>
            <a:off x="6349730" y="4142707"/>
            <a:ext cx="2627784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36r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+ 12r +1</a:t>
            </a:r>
          </a:p>
        </p:txBody>
      </p:sp>
      <p:sp>
        <p:nvSpPr>
          <p:cNvPr id="9" name="TextovéPole 10"/>
          <p:cNvSpPr txBox="1"/>
          <p:nvPr/>
        </p:nvSpPr>
        <p:spPr>
          <a:xfrm>
            <a:off x="6349730" y="4711958"/>
            <a:ext cx="2088233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4p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+4pq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+ q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4</a:t>
            </a: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0" name="TextovéPole 11"/>
          <p:cNvSpPr txBox="1"/>
          <p:nvPr/>
        </p:nvSpPr>
        <p:spPr>
          <a:xfrm>
            <a:off x="6336700" y="5269083"/>
            <a:ext cx="2555775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c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6</a:t>
            </a: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+ 2c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3</a:t>
            </a: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d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e + d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4</a:t>
            </a: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e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76053" y="138879"/>
            <a:ext cx="3888431" cy="1143000"/>
          </a:xfrm>
          <a:blipFill>
            <a:blip r:embed="rId3"/>
            <a:tile sx="101562" sy="101562" algn="tl"/>
          </a:blipFill>
        </p:spPr>
        <p:txBody>
          <a:bodyPr/>
          <a:lstStyle/>
          <a:p>
            <a:pPr lvl="0"/>
            <a:r>
              <a:rPr lang="cs-CZ"/>
              <a:t>(a – b)</a:t>
            </a:r>
            <a:r>
              <a:rPr lang="cs-CZ" baseline="30000"/>
              <a:t>2</a:t>
            </a:r>
            <a:endParaRPr lang="cs-CZ"/>
          </a:p>
        </p:txBody>
      </p:sp>
      <p:grpSp>
        <p:nvGrpSpPr>
          <p:cNvPr id="3" name="Skupina 11"/>
          <p:cNvGrpSpPr/>
          <p:nvPr/>
        </p:nvGrpSpPr>
        <p:grpSpPr>
          <a:xfrm>
            <a:off x="971641" y="1412775"/>
            <a:ext cx="2339995" cy="2340077"/>
            <a:chOff x="971641" y="1412775"/>
            <a:chExt cx="2339995" cy="2340077"/>
          </a:xfrm>
        </p:grpSpPr>
        <p:sp>
          <p:nvSpPr>
            <p:cNvPr id="4" name="Obdélník 5"/>
            <p:cNvSpPr/>
            <p:nvPr/>
          </p:nvSpPr>
          <p:spPr>
            <a:xfrm>
              <a:off x="971641" y="2132856"/>
              <a:ext cx="1619996" cy="1619996"/>
            </a:xfrm>
            <a:prstGeom prst="rect">
              <a:avLst/>
            </a:prstGeom>
            <a:solidFill>
              <a:srgbClr val="FF0000"/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5" name="Obdélník 8"/>
            <p:cNvSpPr/>
            <p:nvPr/>
          </p:nvSpPr>
          <p:spPr>
            <a:xfrm>
              <a:off x="2591638" y="2132856"/>
              <a:ext cx="719998" cy="1619996"/>
            </a:xfrm>
            <a:prstGeom prst="rect">
              <a:avLst/>
            </a:prstGeom>
            <a:solidFill>
              <a:srgbClr val="FF0000"/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6" name="Obdélník 9"/>
            <p:cNvSpPr/>
            <p:nvPr/>
          </p:nvSpPr>
          <p:spPr>
            <a:xfrm>
              <a:off x="971641" y="1412775"/>
              <a:ext cx="1619996" cy="720080"/>
            </a:xfrm>
            <a:prstGeom prst="rect">
              <a:avLst/>
            </a:prstGeom>
            <a:solidFill>
              <a:srgbClr val="FF0000"/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7" name="Obdélník 10"/>
            <p:cNvSpPr/>
            <p:nvPr/>
          </p:nvSpPr>
          <p:spPr>
            <a:xfrm>
              <a:off x="2591638" y="1412775"/>
              <a:ext cx="719998" cy="720080"/>
            </a:xfrm>
            <a:prstGeom prst="rect">
              <a:avLst/>
            </a:prstGeom>
            <a:solidFill>
              <a:srgbClr val="FF0000"/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grpSp>
        <p:nvGrpSpPr>
          <p:cNvPr id="8" name="Skupina 19"/>
          <p:cNvGrpSpPr/>
          <p:nvPr/>
        </p:nvGrpSpPr>
        <p:grpSpPr>
          <a:xfrm>
            <a:off x="157807" y="548676"/>
            <a:ext cx="3862059" cy="4057751"/>
            <a:chOff x="157807" y="548676"/>
            <a:chExt cx="3862059" cy="4057751"/>
          </a:xfrm>
        </p:grpSpPr>
        <p:sp>
          <p:nvSpPr>
            <p:cNvPr id="9" name="Obdélník 16"/>
            <p:cNvSpPr/>
            <p:nvPr/>
          </p:nvSpPr>
          <p:spPr>
            <a:xfrm>
              <a:off x="3618792" y="1468489"/>
              <a:ext cx="401074" cy="584777"/>
            </a:xfrm>
            <a:prstGeom prst="rect">
              <a:avLst/>
            </a:prstGeom>
            <a:noFill/>
            <a:ln>
              <a:noFill/>
              <a:prstDash val="solid"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b</a:t>
              </a:r>
            </a:p>
          </p:txBody>
        </p:sp>
        <p:sp>
          <p:nvSpPr>
            <p:cNvPr id="10" name="Levá složená závorka 9"/>
            <p:cNvSpPr/>
            <p:nvPr/>
          </p:nvSpPr>
          <p:spPr>
            <a:xfrm>
              <a:off x="539642" y="1412775"/>
              <a:ext cx="431999" cy="23400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5400000"/>
                <a:gd name="f9" fmla="val 8333"/>
                <a:gd name="f10" fmla="val 50000"/>
                <a:gd name="f11" fmla="+- 0 0 -180"/>
                <a:gd name="f12" fmla="+- 0 0 -270"/>
                <a:gd name="f13" fmla="+- 0 0 -360"/>
                <a:gd name="f14" fmla="abs f3"/>
                <a:gd name="f15" fmla="abs f4"/>
                <a:gd name="f16" fmla="abs f5"/>
                <a:gd name="f17" fmla="+- 2700000 f1 0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+- f17 0 f1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f1 0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*/ f32 f7 1"/>
                <a:gd name="f40" fmla="val f37"/>
                <a:gd name="f41" fmla="val f38"/>
                <a:gd name="f42" fmla="*/ f39 1 f0"/>
                <a:gd name="f43" fmla="*/ f6 f36 1"/>
                <a:gd name="f44" fmla="+- f41 0 f6"/>
                <a:gd name="f45" fmla="+- f40 0 f6"/>
                <a:gd name="f46" fmla="+- 0 0 f42"/>
                <a:gd name="f47" fmla="*/ f40 f36 1"/>
                <a:gd name="f48" fmla="*/ f41 f36 1"/>
                <a:gd name="f49" fmla="*/ f45 1 2"/>
                <a:gd name="f50" fmla="min f45 f44"/>
                <a:gd name="f51" fmla="*/ f44 f10 1"/>
                <a:gd name="f52" fmla="+- 0 0 f46"/>
                <a:gd name="f53" fmla="+- f6 f49 0"/>
                <a:gd name="f54" fmla="*/ f50 f9 1"/>
                <a:gd name="f55" fmla="*/ f51 1 100000"/>
                <a:gd name="f56" fmla="*/ f52 f0 1"/>
                <a:gd name="f57" fmla="*/ f49 f36 1"/>
                <a:gd name="f58" fmla="*/ f54 1 100000"/>
                <a:gd name="f59" fmla="*/ f56 1 f7"/>
                <a:gd name="f60" fmla="*/ f53 f36 1"/>
                <a:gd name="f61" fmla="*/ f55 f36 1"/>
                <a:gd name="f62" fmla="+- f59 0 f1"/>
                <a:gd name="f63" fmla="+- f55 f58 0"/>
                <a:gd name="f64" fmla="*/ f58 f36 1"/>
                <a:gd name="f65" fmla="cos 1 f62"/>
                <a:gd name="f66" fmla="sin 1 f62"/>
                <a:gd name="f67" fmla="*/ f63 f36 1"/>
                <a:gd name="f68" fmla="+- 0 0 f65"/>
                <a:gd name="f69" fmla="+- 0 0 f66"/>
                <a:gd name="f70" fmla="+- 0 0 f68"/>
                <a:gd name="f71" fmla="+- 0 0 f69"/>
                <a:gd name="f72" fmla="val f70"/>
                <a:gd name="f73" fmla="val f71"/>
                <a:gd name="f74" fmla="*/ f72 f49 1"/>
                <a:gd name="f75" fmla="*/ f73 f58 1"/>
                <a:gd name="f76" fmla="+- f40 0 f74"/>
                <a:gd name="f77" fmla="+- f58 0 f75"/>
                <a:gd name="f78" fmla="+- f41 f75 0"/>
                <a:gd name="f79" fmla="+- f78 0 f58"/>
                <a:gd name="f80" fmla="*/ f76 f36 1"/>
                <a:gd name="f81" fmla="*/ f77 f36 1"/>
                <a:gd name="f82" fmla="*/ f79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7" y="f43"/>
                </a:cxn>
                <a:cxn ang="f34">
                  <a:pos x="f43" y="f61"/>
                </a:cxn>
                <a:cxn ang="f35">
                  <a:pos x="f47" y="f48"/>
                </a:cxn>
              </a:cxnLst>
              <a:rect l="f80" t="f81" r="f47" b="f82"/>
              <a:pathLst>
                <a:path stroke="0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  <a:close/>
                </a:path>
                <a:path fill="none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</a:path>
              </a:pathLst>
            </a:custGeom>
            <a:noFill/>
            <a:ln w="9528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Levá složená závorka 11"/>
            <p:cNvSpPr/>
            <p:nvPr/>
          </p:nvSpPr>
          <p:spPr>
            <a:xfrm rot="16200004">
              <a:off x="1925635" y="2798850"/>
              <a:ext cx="431999" cy="2340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5400000"/>
                <a:gd name="f9" fmla="val 8333"/>
                <a:gd name="f10" fmla="val 50000"/>
                <a:gd name="f11" fmla="+- 0 0 -180"/>
                <a:gd name="f12" fmla="+- 0 0 -270"/>
                <a:gd name="f13" fmla="+- 0 0 -360"/>
                <a:gd name="f14" fmla="abs f3"/>
                <a:gd name="f15" fmla="abs f4"/>
                <a:gd name="f16" fmla="abs f5"/>
                <a:gd name="f17" fmla="+- 2700000 f1 0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+- f17 0 f1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f1 0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*/ f32 f7 1"/>
                <a:gd name="f40" fmla="val f37"/>
                <a:gd name="f41" fmla="val f38"/>
                <a:gd name="f42" fmla="*/ f39 1 f0"/>
                <a:gd name="f43" fmla="*/ f6 f36 1"/>
                <a:gd name="f44" fmla="+- f41 0 f6"/>
                <a:gd name="f45" fmla="+- f40 0 f6"/>
                <a:gd name="f46" fmla="+- 0 0 f42"/>
                <a:gd name="f47" fmla="*/ f40 f36 1"/>
                <a:gd name="f48" fmla="*/ f41 f36 1"/>
                <a:gd name="f49" fmla="*/ f45 1 2"/>
                <a:gd name="f50" fmla="min f45 f44"/>
                <a:gd name="f51" fmla="*/ f44 f10 1"/>
                <a:gd name="f52" fmla="+- 0 0 f46"/>
                <a:gd name="f53" fmla="+- f6 f49 0"/>
                <a:gd name="f54" fmla="*/ f50 f9 1"/>
                <a:gd name="f55" fmla="*/ f51 1 100000"/>
                <a:gd name="f56" fmla="*/ f52 f0 1"/>
                <a:gd name="f57" fmla="*/ f49 f36 1"/>
                <a:gd name="f58" fmla="*/ f54 1 100000"/>
                <a:gd name="f59" fmla="*/ f56 1 f7"/>
                <a:gd name="f60" fmla="*/ f53 f36 1"/>
                <a:gd name="f61" fmla="*/ f55 f36 1"/>
                <a:gd name="f62" fmla="+- f59 0 f1"/>
                <a:gd name="f63" fmla="+- f55 f58 0"/>
                <a:gd name="f64" fmla="*/ f58 f36 1"/>
                <a:gd name="f65" fmla="cos 1 f62"/>
                <a:gd name="f66" fmla="sin 1 f62"/>
                <a:gd name="f67" fmla="*/ f63 f36 1"/>
                <a:gd name="f68" fmla="+- 0 0 f65"/>
                <a:gd name="f69" fmla="+- 0 0 f66"/>
                <a:gd name="f70" fmla="+- 0 0 f68"/>
                <a:gd name="f71" fmla="+- 0 0 f69"/>
                <a:gd name="f72" fmla="val f70"/>
                <a:gd name="f73" fmla="val f71"/>
                <a:gd name="f74" fmla="*/ f72 f49 1"/>
                <a:gd name="f75" fmla="*/ f73 f58 1"/>
                <a:gd name="f76" fmla="+- f40 0 f74"/>
                <a:gd name="f77" fmla="+- f58 0 f75"/>
                <a:gd name="f78" fmla="+- f41 f75 0"/>
                <a:gd name="f79" fmla="+- f78 0 f58"/>
                <a:gd name="f80" fmla="*/ f76 f36 1"/>
                <a:gd name="f81" fmla="*/ f77 f36 1"/>
                <a:gd name="f82" fmla="*/ f79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7" y="f43"/>
                </a:cxn>
                <a:cxn ang="f34">
                  <a:pos x="f43" y="f61"/>
                </a:cxn>
                <a:cxn ang="f35">
                  <a:pos x="f47" y="f48"/>
                </a:cxn>
              </a:cxnLst>
              <a:rect l="f80" t="f81" r="f47" b="f82"/>
              <a:pathLst>
                <a:path stroke="0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  <a:close/>
                </a:path>
                <a:path fill="none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</a:path>
              </a:pathLst>
            </a:custGeom>
            <a:noFill/>
            <a:ln w="9528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Pravá složená závorka 12"/>
            <p:cNvSpPr/>
            <p:nvPr/>
          </p:nvSpPr>
          <p:spPr>
            <a:xfrm>
              <a:off x="3311636" y="1412775"/>
              <a:ext cx="359999" cy="720080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5400000"/>
                <a:gd name="f10" fmla="val 8333"/>
                <a:gd name="f11" fmla="val 50000"/>
                <a:gd name="f12" fmla="+- 0 0 -180"/>
                <a:gd name="f13" fmla="+- 0 0 -270"/>
                <a:gd name="f14" fmla="+- 0 0 -360"/>
                <a:gd name="f15" fmla="abs f4"/>
                <a:gd name="f16" fmla="abs f5"/>
                <a:gd name="f17" fmla="abs f6"/>
                <a:gd name="f18" fmla="+- 2700000 f1 0"/>
                <a:gd name="f19" fmla="*/ f12 f0 1"/>
                <a:gd name="f20" fmla="*/ f13 f0 1"/>
                <a:gd name="f21" fmla="*/ f14 f0 1"/>
                <a:gd name="f22" fmla="?: f15 f4 1"/>
                <a:gd name="f23" fmla="?: f16 f5 1"/>
                <a:gd name="f24" fmla="?: f17 f6 1"/>
                <a:gd name="f25" fmla="+- f18 0 f1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f1 0"/>
                <a:gd name="f34" fmla="+- f26 0 f1"/>
                <a:gd name="f35" fmla="+- f27 0 f1"/>
                <a:gd name="f36" fmla="+- f28 0 f1"/>
                <a:gd name="f37" fmla="min f30 f29"/>
                <a:gd name="f38" fmla="*/ f31 1 f24"/>
                <a:gd name="f39" fmla="*/ f32 1 f24"/>
                <a:gd name="f40" fmla="*/ f33 f8 1"/>
                <a:gd name="f41" fmla="val f38"/>
                <a:gd name="f42" fmla="val f39"/>
                <a:gd name="f43" fmla="*/ f40 1 f0"/>
                <a:gd name="f44" fmla="*/ f7 f37 1"/>
                <a:gd name="f45" fmla="+- f42 0 f7"/>
                <a:gd name="f46" fmla="+- f41 0 f7"/>
                <a:gd name="f47" fmla="+- 0 0 f43"/>
                <a:gd name="f48" fmla="*/ f41 f37 1"/>
                <a:gd name="f49" fmla="*/ f42 f37 1"/>
                <a:gd name="f50" fmla="*/ f46 1 2"/>
                <a:gd name="f51" fmla="min f46 f45"/>
                <a:gd name="f52" fmla="*/ f45 f11 1"/>
                <a:gd name="f53" fmla="+- 0 0 f47"/>
                <a:gd name="f54" fmla="+- f7 f50 0"/>
                <a:gd name="f55" fmla="*/ f51 f10 1"/>
                <a:gd name="f56" fmla="*/ f52 1 100000"/>
                <a:gd name="f57" fmla="*/ f53 f0 1"/>
                <a:gd name="f58" fmla="*/ f50 f37 1"/>
                <a:gd name="f59" fmla="*/ f55 1 100000"/>
                <a:gd name="f60" fmla="*/ f57 1 f8"/>
                <a:gd name="f61" fmla="*/ f54 f37 1"/>
                <a:gd name="f62" fmla="*/ f56 f37 1"/>
                <a:gd name="f63" fmla="+- f60 0 f1"/>
                <a:gd name="f64" fmla="+- f56 0 f59"/>
                <a:gd name="f65" fmla="+- f42 0 f59"/>
                <a:gd name="f66" fmla="*/ f59 f37 1"/>
                <a:gd name="f67" fmla="cos 1 f63"/>
                <a:gd name="f68" fmla="sin 1 f63"/>
                <a:gd name="f69" fmla="*/ f64 f37 1"/>
                <a:gd name="f70" fmla="*/ f65 f37 1"/>
                <a:gd name="f71" fmla="+- 0 0 f67"/>
                <a:gd name="f72" fmla="+- 0 0 f68"/>
                <a:gd name="f73" fmla="+- 0 0 f71"/>
                <a:gd name="f74" fmla="+- 0 0 f72"/>
                <a:gd name="f75" fmla="val f73"/>
                <a:gd name="f76" fmla="val f74"/>
                <a:gd name="f77" fmla="*/ f75 f50 1"/>
                <a:gd name="f78" fmla="*/ f76 f59 1"/>
                <a:gd name="f79" fmla="+- f7 f77 0"/>
                <a:gd name="f80" fmla="+- f59 0 f78"/>
                <a:gd name="f81" fmla="+- f42 f78 0"/>
                <a:gd name="f82" fmla="+- f81 0 f59"/>
                <a:gd name="f83" fmla="*/ f80 f37 1"/>
                <a:gd name="f84" fmla="*/ f79 f37 1"/>
                <a:gd name="f85" fmla="*/ f82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44" y="f44"/>
                </a:cxn>
                <a:cxn ang="f35">
                  <a:pos x="f48" y="f62"/>
                </a:cxn>
                <a:cxn ang="f36">
                  <a:pos x="f44" y="f49"/>
                </a:cxn>
              </a:cxnLst>
              <a:rect l="f44" t="f83" r="f84" b="f85"/>
              <a:pathLst>
                <a:path stroke="0">
                  <a:moveTo>
                    <a:pt x="f44" y="f44"/>
                  </a:moveTo>
                  <a:arcTo wR="f58" hR="f66" stAng="f2" swAng="f1"/>
                  <a:lnTo>
                    <a:pt x="f61" y="f69"/>
                  </a:lnTo>
                  <a:arcTo wR="f58" hR="f66" stAng="f0" swAng="f9"/>
                  <a:arcTo wR="f58" hR="f66" stAng="f2" swAng="f9"/>
                  <a:lnTo>
                    <a:pt x="f61" y="f70"/>
                  </a:lnTo>
                  <a:arcTo wR="f58" hR="f66" stAng="f7" swAng="f1"/>
                  <a:close/>
                </a:path>
                <a:path fill="none">
                  <a:moveTo>
                    <a:pt x="f44" y="f44"/>
                  </a:moveTo>
                  <a:arcTo wR="f58" hR="f66" stAng="f2" swAng="f1"/>
                  <a:lnTo>
                    <a:pt x="f61" y="f69"/>
                  </a:lnTo>
                  <a:arcTo wR="f58" hR="f66" stAng="f0" swAng="f9"/>
                  <a:arcTo wR="f58" hR="f66" stAng="f2" swAng="f9"/>
                  <a:lnTo>
                    <a:pt x="f61" y="f70"/>
                  </a:lnTo>
                  <a:arcTo wR="f58" hR="f66" stAng="f7" swAng="f1"/>
                </a:path>
              </a:pathLst>
            </a:custGeom>
            <a:noFill/>
            <a:ln w="9528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Pravá složená závorka 13"/>
            <p:cNvSpPr/>
            <p:nvPr/>
          </p:nvSpPr>
          <p:spPr>
            <a:xfrm rot="16200004">
              <a:off x="2773234" y="872735"/>
              <a:ext cx="359999" cy="720080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5400000"/>
                <a:gd name="f10" fmla="val 8333"/>
                <a:gd name="f11" fmla="val 50000"/>
                <a:gd name="f12" fmla="+- 0 0 -180"/>
                <a:gd name="f13" fmla="+- 0 0 -270"/>
                <a:gd name="f14" fmla="+- 0 0 -360"/>
                <a:gd name="f15" fmla="abs f4"/>
                <a:gd name="f16" fmla="abs f5"/>
                <a:gd name="f17" fmla="abs f6"/>
                <a:gd name="f18" fmla="+- 2700000 f1 0"/>
                <a:gd name="f19" fmla="*/ f12 f0 1"/>
                <a:gd name="f20" fmla="*/ f13 f0 1"/>
                <a:gd name="f21" fmla="*/ f14 f0 1"/>
                <a:gd name="f22" fmla="?: f15 f4 1"/>
                <a:gd name="f23" fmla="?: f16 f5 1"/>
                <a:gd name="f24" fmla="?: f17 f6 1"/>
                <a:gd name="f25" fmla="+- f18 0 f1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f1 0"/>
                <a:gd name="f34" fmla="+- f26 0 f1"/>
                <a:gd name="f35" fmla="+- f27 0 f1"/>
                <a:gd name="f36" fmla="+- f28 0 f1"/>
                <a:gd name="f37" fmla="min f30 f29"/>
                <a:gd name="f38" fmla="*/ f31 1 f24"/>
                <a:gd name="f39" fmla="*/ f32 1 f24"/>
                <a:gd name="f40" fmla="*/ f33 f8 1"/>
                <a:gd name="f41" fmla="val f38"/>
                <a:gd name="f42" fmla="val f39"/>
                <a:gd name="f43" fmla="*/ f40 1 f0"/>
                <a:gd name="f44" fmla="*/ f7 f37 1"/>
                <a:gd name="f45" fmla="+- f42 0 f7"/>
                <a:gd name="f46" fmla="+- f41 0 f7"/>
                <a:gd name="f47" fmla="+- 0 0 f43"/>
                <a:gd name="f48" fmla="*/ f41 f37 1"/>
                <a:gd name="f49" fmla="*/ f42 f37 1"/>
                <a:gd name="f50" fmla="*/ f46 1 2"/>
                <a:gd name="f51" fmla="min f46 f45"/>
                <a:gd name="f52" fmla="*/ f45 f11 1"/>
                <a:gd name="f53" fmla="+- 0 0 f47"/>
                <a:gd name="f54" fmla="+- f7 f50 0"/>
                <a:gd name="f55" fmla="*/ f51 f10 1"/>
                <a:gd name="f56" fmla="*/ f52 1 100000"/>
                <a:gd name="f57" fmla="*/ f53 f0 1"/>
                <a:gd name="f58" fmla="*/ f50 f37 1"/>
                <a:gd name="f59" fmla="*/ f55 1 100000"/>
                <a:gd name="f60" fmla="*/ f57 1 f8"/>
                <a:gd name="f61" fmla="*/ f54 f37 1"/>
                <a:gd name="f62" fmla="*/ f56 f37 1"/>
                <a:gd name="f63" fmla="+- f60 0 f1"/>
                <a:gd name="f64" fmla="+- f56 0 f59"/>
                <a:gd name="f65" fmla="+- f42 0 f59"/>
                <a:gd name="f66" fmla="*/ f59 f37 1"/>
                <a:gd name="f67" fmla="cos 1 f63"/>
                <a:gd name="f68" fmla="sin 1 f63"/>
                <a:gd name="f69" fmla="*/ f64 f37 1"/>
                <a:gd name="f70" fmla="*/ f65 f37 1"/>
                <a:gd name="f71" fmla="+- 0 0 f67"/>
                <a:gd name="f72" fmla="+- 0 0 f68"/>
                <a:gd name="f73" fmla="+- 0 0 f71"/>
                <a:gd name="f74" fmla="+- 0 0 f72"/>
                <a:gd name="f75" fmla="val f73"/>
                <a:gd name="f76" fmla="val f74"/>
                <a:gd name="f77" fmla="*/ f75 f50 1"/>
                <a:gd name="f78" fmla="*/ f76 f59 1"/>
                <a:gd name="f79" fmla="+- f7 f77 0"/>
                <a:gd name="f80" fmla="+- f59 0 f78"/>
                <a:gd name="f81" fmla="+- f42 f78 0"/>
                <a:gd name="f82" fmla="+- f81 0 f59"/>
                <a:gd name="f83" fmla="*/ f80 f37 1"/>
                <a:gd name="f84" fmla="*/ f79 f37 1"/>
                <a:gd name="f85" fmla="*/ f82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44" y="f44"/>
                </a:cxn>
                <a:cxn ang="f35">
                  <a:pos x="f48" y="f62"/>
                </a:cxn>
                <a:cxn ang="f36">
                  <a:pos x="f44" y="f49"/>
                </a:cxn>
              </a:cxnLst>
              <a:rect l="f44" t="f83" r="f84" b="f85"/>
              <a:pathLst>
                <a:path stroke="0">
                  <a:moveTo>
                    <a:pt x="f44" y="f44"/>
                  </a:moveTo>
                  <a:arcTo wR="f58" hR="f66" stAng="f2" swAng="f1"/>
                  <a:lnTo>
                    <a:pt x="f61" y="f69"/>
                  </a:lnTo>
                  <a:arcTo wR="f58" hR="f66" stAng="f0" swAng="f9"/>
                  <a:arcTo wR="f58" hR="f66" stAng="f2" swAng="f9"/>
                  <a:lnTo>
                    <a:pt x="f61" y="f70"/>
                  </a:lnTo>
                  <a:arcTo wR="f58" hR="f66" stAng="f7" swAng="f1"/>
                  <a:close/>
                </a:path>
                <a:path fill="none">
                  <a:moveTo>
                    <a:pt x="f44" y="f44"/>
                  </a:moveTo>
                  <a:arcTo wR="f58" hR="f66" stAng="f2" swAng="f1"/>
                  <a:lnTo>
                    <a:pt x="f61" y="f69"/>
                  </a:lnTo>
                  <a:arcTo wR="f58" hR="f66" stAng="f0" swAng="f9"/>
                  <a:arcTo wR="f58" hR="f66" stAng="f2" swAng="f9"/>
                  <a:lnTo>
                    <a:pt x="f61" y="f70"/>
                  </a:lnTo>
                  <a:arcTo wR="f58" hR="f66" stAng="f7" swAng="f1"/>
                </a:path>
              </a:pathLst>
            </a:custGeom>
            <a:noFill/>
            <a:ln w="9528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TextovéPole 14"/>
            <p:cNvSpPr txBox="1"/>
            <p:nvPr/>
          </p:nvSpPr>
          <p:spPr>
            <a:xfrm>
              <a:off x="1961616" y="4021650"/>
              <a:ext cx="360035" cy="58477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</a:t>
              </a:r>
            </a:p>
          </p:txBody>
        </p:sp>
        <p:sp>
          <p:nvSpPr>
            <p:cNvPr id="15" name="Obdélník 15"/>
            <p:cNvSpPr/>
            <p:nvPr/>
          </p:nvSpPr>
          <p:spPr>
            <a:xfrm>
              <a:off x="157807" y="2290425"/>
              <a:ext cx="381835" cy="584777"/>
            </a:xfrm>
            <a:prstGeom prst="rect">
              <a:avLst/>
            </a:prstGeom>
            <a:noFill/>
            <a:ln>
              <a:noFill/>
              <a:prstDash val="solid"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</a:t>
              </a:r>
            </a:p>
          </p:txBody>
        </p:sp>
        <p:sp>
          <p:nvSpPr>
            <p:cNvPr id="16" name="Obdélník 17"/>
            <p:cNvSpPr/>
            <p:nvPr/>
          </p:nvSpPr>
          <p:spPr>
            <a:xfrm>
              <a:off x="2752682" y="548676"/>
              <a:ext cx="401074" cy="584777"/>
            </a:xfrm>
            <a:prstGeom prst="rect">
              <a:avLst/>
            </a:prstGeom>
            <a:noFill/>
            <a:ln>
              <a:noFill/>
              <a:prstDash val="solid"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b</a:t>
              </a:r>
            </a:p>
          </p:txBody>
        </p:sp>
      </p:grpSp>
      <p:sp>
        <p:nvSpPr>
          <p:cNvPr id="17" name="Obdélník 20"/>
          <p:cNvSpPr/>
          <p:nvPr/>
        </p:nvSpPr>
        <p:spPr>
          <a:xfrm>
            <a:off x="971632" y="2132856"/>
            <a:ext cx="1619996" cy="1619996"/>
          </a:xfrm>
          <a:prstGeom prst="rect">
            <a:avLst/>
          </a:prstGeom>
          <a:blipFill>
            <a:blip r:embed="rId4">
              <a:alphaModFix/>
            </a:blip>
            <a:tile/>
          </a:blip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8" name="TextovéPole 21"/>
          <p:cNvSpPr txBox="1"/>
          <p:nvPr/>
        </p:nvSpPr>
        <p:spPr>
          <a:xfrm>
            <a:off x="5076053" y="1468489"/>
            <a:ext cx="3816422" cy="83099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Jaké jsou rozměry vyšrafovaného čtverce?</a:t>
            </a:r>
          </a:p>
        </p:txBody>
      </p:sp>
      <p:grpSp>
        <p:nvGrpSpPr>
          <p:cNvPr id="19" name="Skupina 26"/>
          <p:cNvGrpSpPr/>
          <p:nvPr/>
        </p:nvGrpSpPr>
        <p:grpSpPr>
          <a:xfrm>
            <a:off x="971633" y="1580220"/>
            <a:ext cx="2414810" cy="2162711"/>
            <a:chOff x="971633" y="1580220"/>
            <a:chExt cx="2414810" cy="2162711"/>
          </a:xfrm>
        </p:grpSpPr>
        <p:sp>
          <p:nvSpPr>
            <p:cNvPr id="20" name="Levá složená závorka 22"/>
            <p:cNvSpPr/>
            <p:nvPr/>
          </p:nvSpPr>
          <p:spPr>
            <a:xfrm rot="5400013">
              <a:off x="1637631" y="1168937"/>
              <a:ext cx="287999" cy="161999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5400000"/>
                <a:gd name="f9" fmla="val 8333"/>
                <a:gd name="f10" fmla="val 50000"/>
                <a:gd name="f11" fmla="+- 0 0 -180"/>
                <a:gd name="f12" fmla="+- 0 0 -270"/>
                <a:gd name="f13" fmla="+- 0 0 -360"/>
                <a:gd name="f14" fmla="abs f3"/>
                <a:gd name="f15" fmla="abs f4"/>
                <a:gd name="f16" fmla="abs f5"/>
                <a:gd name="f17" fmla="+- 2700000 f1 0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+- f17 0 f1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f1 0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*/ f32 f7 1"/>
                <a:gd name="f40" fmla="val f37"/>
                <a:gd name="f41" fmla="val f38"/>
                <a:gd name="f42" fmla="*/ f39 1 f0"/>
                <a:gd name="f43" fmla="*/ f6 f36 1"/>
                <a:gd name="f44" fmla="+- f41 0 f6"/>
                <a:gd name="f45" fmla="+- f40 0 f6"/>
                <a:gd name="f46" fmla="+- 0 0 f42"/>
                <a:gd name="f47" fmla="*/ f40 f36 1"/>
                <a:gd name="f48" fmla="*/ f41 f36 1"/>
                <a:gd name="f49" fmla="*/ f45 1 2"/>
                <a:gd name="f50" fmla="min f45 f44"/>
                <a:gd name="f51" fmla="*/ f44 f10 1"/>
                <a:gd name="f52" fmla="+- 0 0 f46"/>
                <a:gd name="f53" fmla="+- f6 f49 0"/>
                <a:gd name="f54" fmla="*/ f50 f9 1"/>
                <a:gd name="f55" fmla="*/ f51 1 100000"/>
                <a:gd name="f56" fmla="*/ f52 f0 1"/>
                <a:gd name="f57" fmla="*/ f49 f36 1"/>
                <a:gd name="f58" fmla="*/ f54 1 100000"/>
                <a:gd name="f59" fmla="*/ f56 1 f7"/>
                <a:gd name="f60" fmla="*/ f53 f36 1"/>
                <a:gd name="f61" fmla="*/ f55 f36 1"/>
                <a:gd name="f62" fmla="+- f59 0 f1"/>
                <a:gd name="f63" fmla="+- f55 f58 0"/>
                <a:gd name="f64" fmla="*/ f58 f36 1"/>
                <a:gd name="f65" fmla="cos 1 f62"/>
                <a:gd name="f66" fmla="sin 1 f62"/>
                <a:gd name="f67" fmla="*/ f63 f36 1"/>
                <a:gd name="f68" fmla="+- 0 0 f65"/>
                <a:gd name="f69" fmla="+- 0 0 f66"/>
                <a:gd name="f70" fmla="+- 0 0 f68"/>
                <a:gd name="f71" fmla="+- 0 0 f69"/>
                <a:gd name="f72" fmla="val f70"/>
                <a:gd name="f73" fmla="val f71"/>
                <a:gd name="f74" fmla="*/ f72 f49 1"/>
                <a:gd name="f75" fmla="*/ f73 f58 1"/>
                <a:gd name="f76" fmla="+- f40 0 f74"/>
                <a:gd name="f77" fmla="+- f58 0 f75"/>
                <a:gd name="f78" fmla="+- f41 f75 0"/>
                <a:gd name="f79" fmla="+- f78 0 f58"/>
                <a:gd name="f80" fmla="*/ f76 f36 1"/>
                <a:gd name="f81" fmla="*/ f77 f36 1"/>
                <a:gd name="f82" fmla="*/ f79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7" y="f43"/>
                </a:cxn>
                <a:cxn ang="f34">
                  <a:pos x="f43" y="f61"/>
                </a:cxn>
                <a:cxn ang="f35">
                  <a:pos x="f47" y="f48"/>
                </a:cxn>
              </a:cxnLst>
              <a:rect l="f80" t="f81" r="f47" b="f82"/>
              <a:pathLst>
                <a:path stroke="0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  <a:close/>
                </a:path>
                <a:path fill="none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</a:path>
              </a:pathLst>
            </a:custGeom>
            <a:noFill/>
            <a:ln w="9528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1" name="Levá složená závorka 23"/>
            <p:cNvSpPr/>
            <p:nvPr/>
          </p:nvSpPr>
          <p:spPr>
            <a:xfrm rot="10799991">
              <a:off x="2591637" y="2122935"/>
              <a:ext cx="287999" cy="161999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5400000"/>
                <a:gd name="f9" fmla="val 8333"/>
                <a:gd name="f10" fmla="val 50000"/>
                <a:gd name="f11" fmla="+- 0 0 -180"/>
                <a:gd name="f12" fmla="+- 0 0 -270"/>
                <a:gd name="f13" fmla="+- 0 0 -360"/>
                <a:gd name="f14" fmla="abs f3"/>
                <a:gd name="f15" fmla="abs f4"/>
                <a:gd name="f16" fmla="abs f5"/>
                <a:gd name="f17" fmla="+- 2700000 f1 0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+- f17 0 f1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f1 0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*/ f32 f7 1"/>
                <a:gd name="f40" fmla="val f37"/>
                <a:gd name="f41" fmla="val f38"/>
                <a:gd name="f42" fmla="*/ f39 1 f0"/>
                <a:gd name="f43" fmla="*/ f6 f36 1"/>
                <a:gd name="f44" fmla="+- f41 0 f6"/>
                <a:gd name="f45" fmla="+- f40 0 f6"/>
                <a:gd name="f46" fmla="+- 0 0 f42"/>
                <a:gd name="f47" fmla="*/ f40 f36 1"/>
                <a:gd name="f48" fmla="*/ f41 f36 1"/>
                <a:gd name="f49" fmla="*/ f45 1 2"/>
                <a:gd name="f50" fmla="min f45 f44"/>
                <a:gd name="f51" fmla="*/ f44 f10 1"/>
                <a:gd name="f52" fmla="+- 0 0 f46"/>
                <a:gd name="f53" fmla="+- f6 f49 0"/>
                <a:gd name="f54" fmla="*/ f50 f9 1"/>
                <a:gd name="f55" fmla="*/ f51 1 100000"/>
                <a:gd name="f56" fmla="*/ f52 f0 1"/>
                <a:gd name="f57" fmla="*/ f49 f36 1"/>
                <a:gd name="f58" fmla="*/ f54 1 100000"/>
                <a:gd name="f59" fmla="*/ f56 1 f7"/>
                <a:gd name="f60" fmla="*/ f53 f36 1"/>
                <a:gd name="f61" fmla="*/ f55 f36 1"/>
                <a:gd name="f62" fmla="+- f59 0 f1"/>
                <a:gd name="f63" fmla="+- f55 f58 0"/>
                <a:gd name="f64" fmla="*/ f58 f36 1"/>
                <a:gd name="f65" fmla="cos 1 f62"/>
                <a:gd name="f66" fmla="sin 1 f62"/>
                <a:gd name="f67" fmla="*/ f63 f36 1"/>
                <a:gd name="f68" fmla="+- 0 0 f65"/>
                <a:gd name="f69" fmla="+- 0 0 f66"/>
                <a:gd name="f70" fmla="+- 0 0 f68"/>
                <a:gd name="f71" fmla="+- 0 0 f69"/>
                <a:gd name="f72" fmla="val f70"/>
                <a:gd name="f73" fmla="val f71"/>
                <a:gd name="f74" fmla="*/ f72 f49 1"/>
                <a:gd name="f75" fmla="*/ f73 f58 1"/>
                <a:gd name="f76" fmla="+- f40 0 f74"/>
                <a:gd name="f77" fmla="+- f58 0 f75"/>
                <a:gd name="f78" fmla="+- f41 f75 0"/>
                <a:gd name="f79" fmla="+- f78 0 f58"/>
                <a:gd name="f80" fmla="*/ f76 f36 1"/>
                <a:gd name="f81" fmla="*/ f77 f36 1"/>
                <a:gd name="f82" fmla="*/ f79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7" y="f43"/>
                </a:cxn>
                <a:cxn ang="f34">
                  <a:pos x="f43" y="f61"/>
                </a:cxn>
                <a:cxn ang="f35">
                  <a:pos x="f47" y="f48"/>
                </a:cxn>
              </a:cxnLst>
              <a:rect l="f80" t="f81" r="f47" b="f82"/>
              <a:pathLst>
                <a:path stroke="0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  <a:close/>
                </a:path>
                <a:path fill="none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</a:path>
              </a:pathLst>
            </a:custGeom>
            <a:noFill/>
            <a:ln w="9528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2" name="TextovéPole 24"/>
            <p:cNvSpPr txBox="1"/>
            <p:nvPr/>
          </p:nvSpPr>
          <p:spPr>
            <a:xfrm>
              <a:off x="1198632" y="1580220"/>
              <a:ext cx="1166024" cy="27699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(a – b)</a:t>
              </a:r>
            </a:p>
          </p:txBody>
        </p:sp>
        <p:sp>
          <p:nvSpPr>
            <p:cNvPr id="23" name="Obdélník 25"/>
            <p:cNvSpPr/>
            <p:nvPr/>
          </p:nvSpPr>
          <p:spPr>
            <a:xfrm>
              <a:off x="2807436" y="2804355"/>
              <a:ext cx="579007" cy="276999"/>
            </a:xfrm>
            <a:prstGeom prst="rect">
              <a:avLst/>
            </a:prstGeom>
            <a:noFill/>
            <a:ln>
              <a:noFill/>
              <a:prstDash val="solid"/>
            </a:ln>
          </p:spPr>
          <p:txBody>
            <a:bodyPr vert="horz" wrap="non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(a – b)</a:t>
              </a:r>
            </a:p>
          </p:txBody>
        </p:sp>
      </p:grpSp>
      <p:sp>
        <p:nvSpPr>
          <p:cNvPr id="24" name="TextovéPole 27"/>
          <p:cNvSpPr txBox="1"/>
          <p:nvPr/>
        </p:nvSpPr>
        <p:spPr>
          <a:xfrm>
            <a:off x="5796134" y="2332771"/>
            <a:ext cx="3096341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Jaký je obsah vyšrafovaného čtverce o rozměru (a – b)?</a:t>
            </a:r>
          </a:p>
        </p:txBody>
      </p:sp>
      <p:sp>
        <p:nvSpPr>
          <p:cNvPr id="25" name="Obdélník 28"/>
          <p:cNvSpPr/>
          <p:nvPr/>
        </p:nvSpPr>
        <p:spPr>
          <a:xfrm>
            <a:off x="971632" y="4725143"/>
            <a:ext cx="1298749" cy="46166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(a – b)</a:t>
            </a:r>
            <a:r>
              <a:rPr lang="cs-CZ" sz="2400" b="0" i="0" u="none" strike="noStrike" kern="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 =</a:t>
            </a:r>
          </a:p>
        </p:txBody>
      </p:sp>
      <p:sp>
        <p:nvSpPr>
          <p:cNvPr id="26" name="Obdélník 29"/>
          <p:cNvSpPr/>
          <p:nvPr/>
        </p:nvSpPr>
        <p:spPr>
          <a:xfrm>
            <a:off x="1201987" y="2644371"/>
            <a:ext cx="1159294" cy="46166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(a – b)</a:t>
            </a:r>
            <a:r>
              <a:rPr lang="cs-CZ" sz="2400" b="1" i="0" u="none" strike="noStrike" kern="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24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  <p:sp>
        <p:nvSpPr>
          <p:cNvPr id="27" name="TextovéPole 34"/>
          <p:cNvSpPr txBox="1"/>
          <p:nvPr/>
        </p:nvSpPr>
        <p:spPr>
          <a:xfrm>
            <a:off x="2178183" y="4726012"/>
            <a:ext cx="586989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  <a:r>
              <a:rPr lang="cs-CZ" sz="24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grpSp>
        <p:nvGrpSpPr>
          <p:cNvPr id="28" name="Skupina 40"/>
          <p:cNvGrpSpPr/>
          <p:nvPr/>
        </p:nvGrpSpPr>
        <p:grpSpPr>
          <a:xfrm>
            <a:off x="971632" y="1412775"/>
            <a:ext cx="2340004" cy="2330166"/>
            <a:chOff x="971632" y="1412775"/>
            <a:chExt cx="2340004" cy="2330166"/>
          </a:xfrm>
        </p:grpSpPr>
        <p:sp>
          <p:nvSpPr>
            <p:cNvPr id="29" name="Obdélník 31"/>
            <p:cNvSpPr/>
            <p:nvPr/>
          </p:nvSpPr>
          <p:spPr>
            <a:xfrm rot="5400013">
              <a:off x="2141639" y="2572944"/>
              <a:ext cx="1619996" cy="719998"/>
            </a:xfrm>
            <a:prstGeom prst="rect">
              <a:avLst/>
            </a:prstGeom>
            <a:solidFill>
              <a:srgbClr val="FFFF00">
                <a:alpha val="40000"/>
              </a:srgbClr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30" name="Obdélník 30"/>
            <p:cNvSpPr/>
            <p:nvPr/>
          </p:nvSpPr>
          <p:spPr>
            <a:xfrm>
              <a:off x="971632" y="1412775"/>
              <a:ext cx="1619996" cy="719998"/>
            </a:xfrm>
            <a:prstGeom prst="rect">
              <a:avLst/>
            </a:prstGeom>
            <a:solidFill>
              <a:srgbClr val="FFFF00">
                <a:alpha val="40000"/>
              </a:srgbClr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31" name="Obdélník 32"/>
            <p:cNvSpPr/>
            <p:nvPr/>
          </p:nvSpPr>
          <p:spPr>
            <a:xfrm>
              <a:off x="2591638" y="1412857"/>
              <a:ext cx="719998" cy="719998"/>
            </a:xfrm>
            <a:prstGeom prst="rect">
              <a:avLst/>
            </a:prstGeom>
            <a:solidFill>
              <a:srgbClr val="FFFF00">
                <a:alpha val="40000"/>
              </a:srgbClr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32" name="Obdélník 38"/>
            <p:cNvSpPr/>
            <p:nvPr/>
          </p:nvSpPr>
          <p:spPr>
            <a:xfrm>
              <a:off x="971641" y="2122935"/>
              <a:ext cx="1619996" cy="1619996"/>
            </a:xfrm>
            <a:prstGeom prst="rect">
              <a:avLst/>
            </a:prstGeom>
            <a:solidFill>
              <a:srgbClr val="FFFF00">
                <a:alpha val="40000"/>
              </a:srgbClr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33" name="Čárový popisek 1 42"/>
          <p:cNvSpPr/>
          <p:nvPr/>
        </p:nvSpPr>
        <p:spPr>
          <a:xfrm>
            <a:off x="3779910" y="2695203"/>
            <a:ext cx="1259997" cy="35999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18750"/>
              <a:gd name="f5" fmla="+- 0 0 8333"/>
              <a:gd name="f6" fmla="+- 0 0 41819"/>
              <a:gd name="f7" fmla="+- 0 0 54306"/>
              <a:gd name="f8" fmla="abs f0"/>
              <a:gd name="f9" fmla="abs f1"/>
              <a:gd name="f10" fmla="abs f2"/>
              <a:gd name="f11" fmla="?: f8 f0 1"/>
              <a:gd name="f12" fmla="?: f9 f1 1"/>
              <a:gd name="f13" fmla="?: f10 f2 1"/>
              <a:gd name="f14" fmla="*/ f11 1 21600"/>
              <a:gd name="f15" fmla="*/ f12 1 21600"/>
              <a:gd name="f16" fmla="*/ 21600 f11 1"/>
              <a:gd name="f17" fmla="*/ 21600 f12 1"/>
              <a:gd name="f18" fmla="min f15 f14"/>
              <a:gd name="f19" fmla="*/ f16 1 f13"/>
              <a:gd name="f20" fmla="*/ f17 1 f13"/>
              <a:gd name="f21" fmla="val f19"/>
              <a:gd name="f22" fmla="val f20"/>
              <a:gd name="f23" fmla="*/ f3 f18 1"/>
              <a:gd name="f24" fmla="+- f22 0 f3"/>
              <a:gd name="f25" fmla="+- f21 0 f3"/>
              <a:gd name="f26" fmla="*/ f21 f18 1"/>
              <a:gd name="f27" fmla="*/ f22 f18 1"/>
              <a:gd name="f28" fmla="min f25 f24"/>
              <a:gd name="f29" fmla="*/ f28 1 21600"/>
              <a:gd name="f30" fmla="*/ f5 1 f29"/>
              <a:gd name="f31" fmla="*/ f4 1 f29"/>
              <a:gd name="f32" fmla="*/ f7 1 f29"/>
              <a:gd name="f33" fmla="*/ f6 1 f29"/>
              <a:gd name="f34" fmla="*/ f24 f31 1"/>
              <a:gd name="f35" fmla="*/ f25 f30 1"/>
              <a:gd name="f36" fmla="*/ f24 f33 1"/>
              <a:gd name="f37" fmla="*/ f25 f32 1"/>
              <a:gd name="f38" fmla="*/ f34 1 100000"/>
              <a:gd name="f39" fmla="*/ f35 1 100000"/>
              <a:gd name="f40" fmla="*/ f36 1 100000"/>
              <a:gd name="f41" fmla="*/ f37 1 100000"/>
              <a:gd name="f42" fmla="*/ f39 f18 1"/>
              <a:gd name="f43" fmla="*/ f38 f18 1"/>
              <a:gd name="f44" fmla="*/ f41 f18 1"/>
              <a:gd name="f45" fmla="*/ f40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3" t="f23" r="f26" b="f27"/>
            <a:pathLst>
              <a:path>
                <a:moveTo>
                  <a:pt x="f23" y="f23"/>
                </a:moveTo>
                <a:lnTo>
                  <a:pt x="f26" y="f23"/>
                </a:lnTo>
                <a:lnTo>
                  <a:pt x="f26" y="f27"/>
                </a:lnTo>
                <a:lnTo>
                  <a:pt x="f23" y="f27"/>
                </a:lnTo>
                <a:close/>
              </a:path>
              <a:path fill="none">
                <a:moveTo>
                  <a:pt x="f42" y="f43"/>
                </a:moveTo>
                <a:lnTo>
                  <a:pt x="f44" y="f45"/>
                </a:lnTo>
              </a:path>
            </a:pathLst>
          </a:custGeom>
          <a:solidFill>
            <a:srgbClr val="FFFFFF">
              <a:alpha val="0"/>
            </a:srgbClr>
          </a:solidFill>
          <a:ln w="25402">
            <a:solidFill>
              <a:srgbClr val="0070C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 . (a – b)</a:t>
            </a:r>
          </a:p>
        </p:txBody>
      </p:sp>
      <p:sp>
        <p:nvSpPr>
          <p:cNvPr id="34" name="Čárový popisek 1 43"/>
          <p:cNvSpPr/>
          <p:nvPr/>
        </p:nvSpPr>
        <p:spPr>
          <a:xfrm>
            <a:off x="348724" y="953454"/>
            <a:ext cx="1079997" cy="35999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66669"/>
              <a:gd name="f5" fmla="val 106831"/>
              <a:gd name="f6" fmla="val 184379"/>
              <a:gd name="f7" fmla="val 171252"/>
              <a:gd name="f8" fmla="abs f0"/>
              <a:gd name="f9" fmla="abs f1"/>
              <a:gd name="f10" fmla="abs f2"/>
              <a:gd name="f11" fmla="?: f8 f0 1"/>
              <a:gd name="f12" fmla="?: f9 f1 1"/>
              <a:gd name="f13" fmla="?: f10 f2 1"/>
              <a:gd name="f14" fmla="*/ f11 1 21600"/>
              <a:gd name="f15" fmla="*/ f12 1 21600"/>
              <a:gd name="f16" fmla="*/ 21600 f11 1"/>
              <a:gd name="f17" fmla="*/ 21600 f12 1"/>
              <a:gd name="f18" fmla="min f15 f14"/>
              <a:gd name="f19" fmla="*/ f16 1 f13"/>
              <a:gd name="f20" fmla="*/ f17 1 f13"/>
              <a:gd name="f21" fmla="val f19"/>
              <a:gd name="f22" fmla="val f20"/>
              <a:gd name="f23" fmla="*/ f3 f18 1"/>
              <a:gd name="f24" fmla="+- f22 0 f3"/>
              <a:gd name="f25" fmla="+- f21 0 f3"/>
              <a:gd name="f26" fmla="*/ f21 f18 1"/>
              <a:gd name="f27" fmla="*/ f22 f18 1"/>
              <a:gd name="f28" fmla="min f25 f24"/>
              <a:gd name="f29" fmla="*/ f28 1 21600"/>
              <a:gd name="f30" fmla="*/ f5 1 f29"/>
              <a:gd name="f31" fmla="*/ f4 1 f29"/>
              <a:gd name="f32" fmla="*/ f7 1 f29"/>
              <a:gd name="f33" fmla="*/ f6 1 f29"/>
              <a:gd name="f34" fmla="*/ f24 f31 1"/>
              <a:gd name="f35" fmla="*/ f25 f30 1"/>
              <a:gd name="f36" fmla="*/ f24 f33 1"/>
              <a:gd name="f37" fmla="*/ f25 f32 1"/>
              <a:gd name="f38" fmla="*/ f34 1 100000"/>
              <a:gd name="f39" fmla="*/ f35 1 100000"/>
              <a:gd name="f40" fmla="*/ f36 1 100000"/>
              <a:gd name="f41" fmla="*/ f37 1 100000"/>
              <a:gd name="f42" fmla="*/ f39 f18 1"/>
              <a:gd name="f43" fmla="*/ f38 f18 1"/>
              <a:gd name="f44" fmla="*/ f41 f18 1"/>
              <a:gd name="f45" fmla="*/ f40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3" t="f23" r="f26" b="f27"/>
            <a:pathLst>
              <a:path>
                <a:moveTo>
                  <a:pt x="f23" y="f23"/>
                </a:moveTo>
                <a:lnTo>
                  <a:pt x="f26" y="f23"/>
                </a:lnTo>
                <a:lnTo>
                  <a:pt x="f26" y="f27"/>
                </a:lnTo>
                <a:lnTo>
                  <a:pt x="f23" y="f27"/>
                </a:lnTo>
                <a:close/>
              </a:path>
              <a:path fill="none">
                <a:moveTo>
                  <a:pt x="f42" y="f43"/>
                </a:moveTo>
                <a:lnTo>
                  <a:pt x="f44" y="f45"/>
                </a:lnTo>
              </a:path>
            </a:pathLst>
          </a:custGeom>
          <a:solidFill>
            <a:srgbClr val="4F81BD">
              <a:alpha val="0"/>
            </a:srgbClr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 . (a – b)</a:t>
            </a:r>
          </a:p>
        </p:txBody>
      </p:sp>
      <p:sp>
        <p:nvSpPr>
          <p:cNvPr id="35" name="TextovéPole 44"/>
          <p:cNvSpPr txBox="1"/>
          <p:nvPr/>
        </p:nvSpPr>
        <p:spPr>
          <a:xfrm>
            <a:off x="2550197" y="4725143"/>
            <a:ext cx="1882868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- 2 . b. (a – b)</a:t>
            </a:r>
          </a:p>
        </p:txBody>
      </p:sp>
      <p:sp>
        <p:nvSpPr>
          <p:cNvPr id="36" name="Obdélník 45"/>
          <p:cNvSpPr/>
          <p:nvPr/>
        </p:nvSpPr>
        <p:spPr>
          <a:xfrm>
            <a:off x="971632" y="1412857"/>
            <a:ext cx="1619996" cy="719998"/>
          </a:xfrm>
          <a:prstGeom prst="rect">
            <a:avLst/>
          </a:prstGeom>
          <a:solidFill>
            <a:srgbClr val="FFFFFF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7" name="Obdélník 46"/>
          <p:cNvSpPr/>
          <p:nvPr/>
        </p:nvSpPr>
        <p:spPr>
          <a:xfrm rot="5400013">
            <a:off x="2143267" y="2582865"/>
            <a:ext cx="1619996" cy="719998"/>
          </a:xfrm>
          <a:prstGeom prst="rect">
            <a:avLst/>
          </a:prstGeom>
          <a:solidFill>
            <a:srgbClr val="FFFFFF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8" name="TextovéPole 48"/>
          <p:cNvSpPr txBox="1"/>
          <p:nvPr/>
        </p:nvSpPr>
        <p:spPr>
          <a:xfrm>
            <a:off x="2683306" y="1572722"/>
            <a:ext cx="536652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</a:t>
            </a:r>
            <a:r>
              <a:rPr lang="cs-CZ" sz="20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20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9" name="TextovéPole 49"/>
          <p:cNvSpPr txBox="1"/>
          <p:nvPr/>
        </p:nvSpPr>
        <p:spPr>
          <a:xfrm>
            <a:off x="4247826" y="4726012"/>
            <a:ext cx="792089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- b</a:t>
            </a:r>
            <a:r>
              <a:rPr lang="cs-CZ" sz="24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0" name="Obdélník 50"/>
          <p:cNvSpPr/>
          <p:nvPr/>
        </p:nvSpPr>
        <p:spPr>
          <a:xfrm>
            <a:off x="2593265" y="1412857"/>
            <a:ext cx="719998" cy="719998"/>
          </a:xfrm>
          <a:prstGeom prst="rect">
            <a:avLst/>
          </a:prstGeom>
          <a:solidFill>
            <a:srgbClr val="FFFFFF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1" name="Obdélník 51"/>
          <p:cNvSpPr/>
          <p:nvPr/>
        </p:nvSpPr>
        <p:spPr>
          <a:xfrm>
            <a:off x="4726286" y="4726012"/>
            <a:ext cx="2618027" cy="46166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= a</a:t>
            </a:r>
            <a:r>
              <a:rPr lang="cs-CZ" sz="2400" b="0" i="0" u="none" strike="noStrike" kern="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 – 2ab +2b</a:t>
            </a:r>
            <a:r>
              <a:rPr lang="cs-CZ" sz="2400" b="0" i="0" u="none" strike="noStrike" kern="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 – b</a:t>
            </a:r>
            <a:r>
              <a:rPr lang="cs-CZ" sz="2400" b="0" i="0" u="none" strike="noStrike" kern="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24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2" name="Levá složená závorka 45"/>
          <p:cNvSpPr/>
          <p:nvPr/>
        </p:nvSpPr>
        <p:spPr>
          <a:xfrm rot="16200004">
            <a:off x="6444536" y="4790074"/>
            <a:ext cx="359999" cy="96002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5400000"/>
              <a:gd name="f9" fmla="val 8333"/>
              <a:gd name="f10" fmla="val 50000"/>
              <a:gd name="f11" fmla="+- 0 0 -180"/>
              <a:gd name="f12" fmla="+- 0 0 -270"/>
              <a:gd name="f13" fmla="+- 0 0 -360"/>
              <a:gd name="f14" fmla="abs f3"/>
              <a:gd name="f15" fmla="abs f4"/>
              <a:gd name="f16" fmla="abs f5"/>
              <a:gd name="f17" fmla="+- 2700000 f1 0"/>
              <a:gd name="f18" fmla="*/ f11 f0 1"/>
              <a:gd name="f19" fmla="*/ f12 f0 1"/>
              <a:gd name="f20" fmla="*/ f13 f0 1"/>
              <a:gd name="f21" fmla="?: f14 f3 1"/>
              <a:gd name="f22" fmla="?: f15 f4 1"/>
              <a:gd name="f23" fmla="?: f16 f5 1"/>
              <a:gd name="f24" fmla="+- f17 0 f1"/>
              <a:gd name="f25" fmla="*/ f18 1 f2"/>
              <a:gd name="f26" fmla="*/ f19 1 f2"/>
              <a:gd name="f27" fmla="*/ f20 1 f2"/>
              <a:gd name="f28" fmla="*/ f21 1 21600"/>
              <a:gd name="f29" fmla="*/ f22 1 21600"/>
              <a:gd name="f30" fmla="*/ 21600 f21 1"/>
              <a:gd name="f31" fmla="*/ 21600 f22 1"/>
              <a:gd name="f32" fmla="+- f24 f1 0"/>
              <a:gd name="f33" fmla="+- f25 0 f1"/>
              <a:gd name="f34" fmla="+- f26 0 f1"/>
              <a:gd name="f35" fmla="+- f27 0 f1"/>
              <a:gd name="f36" fmla="min f29 f28"/>
              <a:gd name="f37" fmla="*/ f30 1 f23"/>
              <a:gd name="f38" fmla="*/ f31 1 f23"/>
              <a:gd name="f39" fmla="*/ f32 f7 1"/>
              <a:gd name="f40" fmla="val f37"/>
              <a:gd name="f41" fmla="val f38"/>
              <a:gd name="f42" fmla="*/ f39 1 f0"/>
              <a:gd name="f43" fmla="*/ f6 f36 1"/>
              <a:gd name="f44" fmla="+- f41 0 f6"/>
              <a:gd name="f45" fmla="+- f40 0 f6"/>
              <a:gd name="f46" fmla="+- 0 0 f42"/>
              <a:gd name="f47" fmla="*/ f40 f36 1"/>
              <a:gd name="f48" fmla="*/ f41 f36 1"/>
              <a:gd name="f49" fmla="*/ f45 1 2"/>
              <a:gd name="f50" fmla="min f45 f44"/>
              <a:gd name="f51" fmla="*/ f44 f10 1"/>
              <a:gd name="f52" fmla="+- 0 0 f46"/>
              <a:gd name="f53" fmla="+- f6 f49 0"/>
              <a:gd name="f54" fmla="*/ f50 f9 1"/>
              <a:gd name="f55" fmla="*/ f51 1 100000"/>
              <a:gd name="f56" fmla="*/ f52 f0 1"/>
              <a:gd name="f57" fmla="*/ f49 f36 1"/>
              <a:gd name="f58" fmla="*/ f54 1 100000"/>
              <a:gd name="f59" fmla="*/ f56 1 f7"/>
              <a:gd name="f60" fmla="*/ f53 f36 1"/>
              <a:gd name="f61" fmla="*/ f55 f36 1"/>
              <a:gd name="f62" fmla="+- f55 f58 0"/>
              <a:gd name="f63" fmla="+- f59 0 f1"/>
              <a:gd name="f64" fmla="*/ f58 f36 1"/>
              <a:gd name="f65" fmla="cos 1 f63"/>
              <a:gd name="f66" fmla="sin 1 f63"/>
              <a:gd name="f67" fmla="*/ f62 f36 1"/>
              <a:gd name="f68" fmla="+- 0 0 f65"/>
              <a:gd name="f69" fmla="+- 0 0 f66"/>
              <a:gd name="f70" fmla="+- 0 0 f68"/>
              <a:gd name="f71" fmla="+- 0 0 f69"/>
              <a:gd name="f72" fmla="val f70"/>
              <a:gd name="f73" fmla="val f71"/>
              <a:gd name="f74" fmla="*/ f72 f49 1"/>
              <a:gd name="f75" fmla="*/ f73 f58 1"/>
              <a:gd name="f76" fmla="+- f40 0 f74"/>
              <a:gd name="f77" fmla="+- f58 0 f75"/>
              <a:gd name="f78" fmla="+- f41 f75 0"/>
              <a:gd name="f79" fmla="+- f78 0 f58"/>
              <a:gd name="f80" fmla="*/ f76 f36 1"/>
              <a:gd name="f81" fmla="*/ f77 f36 1"/>
              <a:gd name="f82" fmla="*/ f79 f3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47" y="f43"/>
              </a:cxn>
              <a:cxn ang="f34">
                <a:pos x="f43" y="f61"/>
              </a:cxn>
              <a:cxn ang="f35">
                <a:pos x="f47" y="f48"/>
              </a:cxn>
            </a:cxnLst>
            <a:rect l="f80" t="f81" r="f47" b="f82"/>
            <a:pathLst>
              <a:path stroke="0">
                <a:moveTo>
                  <a:pt x="f47" y="f48"/>
                </a:moveTo>
                <a:arcTo wR="f57" hR="f64" stAng="f1" swAng="f1"/>
                <a:lnTo>
                  <a:pt x="f60" y="f67"/>
                </a:lnTo>
                <a:arcTo wR="f57" hR="f64" stAng="f6" swAng="f8"/>
                <a:arcTo wR="f57" hR="f64" stAng="f1" swAng="f8"/>
                <a:lnTo>
                  <a:pt x="f60" y="f64"/>
                </a:lnTo>
                <a:arcTo wR="f57" hR="f64" stAng="f0" swAng="f1"/>
                <a:close/>
              </a:path>
              <a:path fill="none">
                <a:moveTo>
                  <a:pt x="f47" y="f48"/>
                </a:moveTo>
                <a:arcTo wR="f57" hR="f64" stAng="f1" swAng="f1"/>
                <a:lnTo>
                  <a:pt x="f60" y="f67"/>
                </a:lnTo>
                <a:arcTo wR="f57" hR="f64" stAng="f6" swAng="f8"/>
                <a:arcTo wR="f57" hR="f64" stAng="f1" swAng="f8"/>
                <a:lnTo>
                  <a:pt x="f60" y="f64"/>
                </a:lnTo>
                <a:arcTo wR="f57" hR="f64" stAng="f0" swAng="f1"/>
              </a:path>
            </a:pathLst>
          </a:custGeom>
          <a:noFill/>
          <a:ln w="9528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3" name="Obdélník 53"/>
          <p:cNvSpPr/>
          <p:nvPr/>
        </p:nvSpPr>
        <p:spPr>
          <a:xfrm>
            <a:off x="6287743" y="5450098"/>
            <a:ext cx="673583" cy="46166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+ b</a:t>
            </a:r>
            <a:r>
              <a:rPr lang="cs-CZ" sz="2400" b="0" i="0" u="none" strike="noStrike" kern="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24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4" name="Obdélník 54"/>
          <p:cNvSpPr/>
          <p:nvPr/>
        </p:nvSpPr>
        <p:spPr>
          <a:xfrm>
            <a:off x="1014727" y="5442746"/>
            <a:ext cx="3959736" cy="584777"/>
          </a:xfrm>
          <a:prstGeom prst="rect">
            <a:avLst/>
          </a:prstGeom>
          <a:blipFill>
            <a:blip r:embed="rId5">
              <a:alphaModFix/>
            </a:blip>
            <a:tile sx="101562" sy="101562" algn="tl"/>
          </a:blipFill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(a – b)</a:t>
            </a:r>
            <a:r>
              <a:rPr lang="cs-CZ" sz="3200" b="0" i="0" u="none" strike="noStrike" kern="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 = a</a:t>
            </a:r>
            <a:r>
              <a:rPr lang="cs-CZ" sz="3200" b="0" i="0" u="none" strike="noStrike" kern="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 – 2ab  + b</a:t>
            </a:r>
            <a:r>
              <a:rPr lang="cs-CZ" sz="3200" b="0" i="0" u="none" strike="noStrike" kern="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32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7" grpId="0" animBg="1"/>
      <p:bldP spid="18" grpId="0"/>
      <p:bldP spid="24" grpId="0"/>
      <p:bldP spid="25" grpId="0"/>
      <p:bldP spid="26" grpId="0"/>
      <p:bldP spid="27" grpId="0"/>
      <p:bldP spid="33" grpId="0" animBg="1"/>
      <p:bldP spid="34" grpId="0" animBg="1"/>
      <p:bldP spid="35" grpId="0"/>
      <p:bldP spid="36" grpId="0" animBg="1"/>
      <p:bldP spid="37" grpId="0" animBg="1"/>
      <p:bldP spid="38" grpId="0"/>
      <p:bldP spid="39" grpId="0"/>
      <p:bldP spid="40" grpId="0" animBg="1"/>
      <p:bldP spid="41" grpId="0"/>
      <p:bldP spid="42" grpId="0" animBg="1"/>
      <p:bldP spid="43" grpId="0"/>
      <p:bldP spid="4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67541" y="14987"/>
            <a:ext cx="8229600" cy="1143000"/>
          </a:xfrm>
        </p:spPr>
        <p:txBody>
          <a:bodyPr/>
          <a:lstStyle/>
          <a:p>
            <a:pPr lvl="0"/>
            <a:r>
              <a:rPr lang="cs-CZ"/>
              <a:t>Zapiš v součinovém tvaru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 txBox="1">
                <a:spLocks noGrp="1"/>
              </p:cNvSpPr>
              <p:nvPr>
                <p:ph idx="1"/>
              </p:nvPr>
            </p:nvSpPr>
            <p:spPr>
              <a:xfrm>
                <a:off x="611559" y="1196748"/>
                <a:ext cx="4536502" cy="5069159"/>
              </a:xfrm>
            </p:spPr>
            <p:txBody>
              <a:bodyPr/>
              <a:lstStyle/>
              <a:p>
                <a:pPr lvl="0"/>
                <a:r>
                  <a:rPr lang="cs-CZ"/>
                  <a:t>u</a:t>
                </a:r>
                <a:r>
                  <a:rPr lang="cs-CZ" baseline="30000"/>
                  <a:t>2</a:t>
                </a:r>
                <a:r>
                  <a:rPr lang="cs-CZ"/>
                  <a:t> - 2uv + v</a:t>
                </a:r>
                <a:r>
                  <a:rPr lang="cs-CZ" baseline="30000"/>
                  <a:t>2</a:t>
                </a:r>
              </a:p>
              <a:p>
                <a:pPr lvl="0"/>
                <a:r>
                  <a:rPr lang="cs-CZ"/>
                  <a:t>m</a:t>
                </a:r>
                <a:r>
                  <a:rPr lang="cs-CZ" baseline="30000"/>
                  <a:t>2</a:t>
                </a:r>
                <a:r>
                  <a:rPr lang="cs-CZ"/>
                  <a:t> + 10m + 25</a:t>
                </a:r>
              </a:p>
              <a:p>
                <a:pPr lvl="0"/>
                <a:r>
                  <a:rPr lang="cs-CZ"/>
                  <a:t>4 – 4x +x</a:t>
                </a:r>
                <a:r>
                  <a:rPr lang="cs-CZ" baseline="30000"/>
                  <a:t>2</a:t>
                </a:r>
                <a:endParaRPr lang="cs-CZ"/>
              </a:p>
              <a:p>
                <a:pPr lvl="0"/>
                <a:r>
                  <a:rPr lang="cs-CZ"/>
                  <a:t>9a</a:t>
                </a:r>
                <a:r>
                  <a:rPr lang="cs-CZ" baseline="30000"/>
                  <a:t>2</a:t>
                </a:r>
                <a:r>
                  <a:rPr lang="cs-CZ"/>
                  <a:t> – 6ab + b</a:t>
                </a:r>
                <a:r>
                  <a:rPr lang="cs-CZ" baseline="30000"/>
                  <a:t>2</a:t>
                </a:r>
                <a:endParaRPr lang="cs-CZ"/>
              </a:p>
              <a:p>
                <a:pPr lvl="0"/>
                <a:r>
                  <a:rPr lang="cs-CZ"/>
                  <a:t>4c</a:t>
                </a:r>
                <a:r>
                  <a:rPr lang="cs-CZ" baseline="30000"/>
                  <a:t>2</a:t>
                </a:r>
                <a:r>
                  <a:rPr lang="cs-CZ"/>
                  <a:t> – 28cd + 49d</a:t>
                </a:r>
                <a:r>
                  <a:rPr lang="cs-CZ" baseline="30000"/>
                  <a:t>2</a:t>
                </a:r>
                <a:endParaRPr lang="cs-CZ"/>
              </a:p>
              <a:p>
                <a:pPr lvl="0"/>
                <a:r>
                  <a:rPr lang="cs-CZ"/>
                  <a:t>1 + 18p + 81p</a:t>
                </a:r>
                <a:r>
                  <a:rPr lang="cs-CZ" baseline="30000"/>
                  <a:t>2</a:t>
                </a:r>
                <a:endParaRPr lang="cs-CZ"/>
              </a:p>
              <a:p>
                <a:pPr lvl="0"/>
                <a:r>
                  <a:rPr lang="cs-CZ"/>
                  <a:t>36z</a:t>
                </a:r>
                <a:r>
                  <a:rPr lang="cs-CZ" baseline="30000"/>
                  <a:t>2</a:t>
                </a:r>
                <a:r>
                  <a:rPr lang="cs-CZ"/>
                  <a:t> +6z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/>
              </a:p>
              <a:p>
                <a:pPr lvl="0"/>
                <a:r>
                  <a:rPr lang="cs-CZ"/>
                  <a:t>0,25 – 1,2a + 1,44a</a:t>
                </a:r>
                <a:r>
                  <a:rPr lang="cs-CZ" baseline="30000"/>
                  <a:t>2</a:t>
                </a:r>
                <a:endParaRPr lang="cs-CZ"/>
              </a:p>
              <a:p>
                <a:pPr lvl="0"/>
                <a:endParaRPr lang="cs-CZ"/>
              </a:p>
            </p:txBody>
          </p:sp>
        </mc:Choice>
        <mc:Fallback xmlns="">
          <p:sp>
            <p:nvSpPr>
              <p:cNvPr id="3" name="Zástupný symbol pro obsah 2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59" y="1196748"/>
                <a:ext cx="4536502" cy="5069159"/>
              </a:xfrm>
              <a:blipFill rotWithShape="1">
                <a:blip r:embed="rId2"/>
                <a:stretch>
                  <a:fillRect l="-2957" t="-1563" b="-7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7236296" y="1330406"/>
            <a:ext cx="1368152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(u – v)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36296" y="1882566"/>
            <a:ext cx="1512170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(m + 5)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36296" y="2478088"/>
            <a:ext cx="1440161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(2 – x)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6296" y="3088358"/>
            <a:ext cx="1296143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(3a – b)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36296" y="3645026"/>
            <a:ext cx="1656179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(2c – 7d)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36296" y="4221089"/>
            <a:ext cx="1512170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(1 + 9p)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236296" y="4797152"/>
                <a:ext cx="2160242" cy="613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FF0000"/>
                    </a:solidFill>
                    <a:uFillTx/>
                    <a:latin typeface="Calibri"/>
                  </a:rPr>
                  <a:t>(6z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b="0" i="0" u="none" strike="noStrike" kern="1200" cap="none" spc="0" baseline="0">
                    <a:solidFill>
                      <a:srgbClr val="FF0000"/>
                    </a:solidFill>
                    <a:uFillTx/>
                    <a:latin typeface="Calibri"/>
                  </a:rPr>
                  <a:t>)</a:t>
                </a:r>
                <a:r>
                  <a:rPr lang="cs-CZ" sz="2400" b="0" i="0" u="none" strike="noStrike" kern="1200" cap="none" spc="0" baseline="30000">
                    <a:solidFill>
                      <a:srgbClr val="FF0000"/>
                    </a:solidFill>
                    <a:uFillTx/>
                    <a:latin typeface="Calibri"/>
                  </a:rPr>
                  <a:t>2</a:t>
                </a:r>
                <a:endParaRPr lang="cs-CZ" sz="2400" b="0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6296" y="4797152"/>
                <a:ext cx="2160242" cy="613882"/>
              </a:xfrm>
              <a:prstGeom prst="rect">
                <a:avLst/>
              </a:prstGeom>
              <a:blipFill rotWithShape="1">
                <a:blip r:embed="rId3"/>
                <a:stretch>
                  <a:fillRect l="-4237" t="-990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7236424" y="5517233"/>
            <a:ext cx="2160242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(0,5 – 1,2a)</a:t>
            </a:r>
            <a:r>
              <a:rPr lang="cs-CZ" sz="24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691676" y="274640"/>
            <a:ext cx="6048673" cy="1143000"/>
          </a:xfrm>
          <a:blipFill>
            <a:blip r:embed="rId2"/>
            <a:tile sx="101562" sy="101562" algn="tl"/>
          </a:blipFill>
        </p:spPr>
        <p:txBody>
          <a:bodyPr/>
          <a:lstStyle/>
          <a:p>
            <a:pPr lvl="0"/>
            <a:r>
              <a:rPr lang="cs-CZ"/>
              <a:t>(a – b) . (a + b) = a</a:t>
            </a:r>
            <a:r>
              <a:rPr lang="cs-CZ" baseline="30000"/>
              <a:t>2</a:t>
            </a:r>
            <a:r>
              <a:rPr lang="cs-CZ"/>
              <a:t> – b</a:t>
            </a:r>
            <a:r>
              <a:rPr lang="cs-CZ" baseline="30000"/>
              <a:t>2</a:t>
            </a:r>
            <a:endParaRPr lang="cs-CZ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251524" y="1412775"/>
            <a:ext cx="8784979" cy="1612773"/>
          </a:xfrm>
        </p:spPr>
        <p:txBody>
          <a:bodyPr/>
          <a:lstStyle/>
          <a:p>
            <a:pPr lvl="0"/>
            <a:r>
              <a:rPr lang="cs-CZ" sz="2800"/>
              <a:t>Z barevného papíru vystřihni  2 obdélníky o rozměrech 10 cm a 20 cm. Jeden z nich si nalep do sešitu a druhý rozděl následujícím způsobem (např. b = 5 cm).</a:t>
            </a:r>
          </a:p>
        </p:txBody>
      </p:sp>
      <p:grpSp>
        <p:nvGrpSpPr>
          <p:cNvPr id="4" name="Skupina 28"/>
          <p:cNvGrpSpPr/>
          <p:nvPr/>
        </p:nvGrpSpPr>
        <p:grpSpPr>
          <a:xfrm>
            <a:off x="1823917" y="2967374"/>
            <a:ext cx="4357802" cy="3738862"/>
            <a:chOff x="1823917" y="2967374"/>
            <a:chExt cx="4357802" cy="3738862"/>
          </a:xfrm>
        </p:grpSpPr>
        <p:grpSp>
          <p:nvGrpSpPr>
            <p:cNvPr id="5" name="Skupina 16"/>
            <p:cNvGrpSpPr/>
            <p:nvPr/>
          </p:nvGrpSpPr>
          <p:grpSpPr>
            <a:xfrm>
              <a:off x="1835694" y="3789035"/>
              <a:ext cx="3239993" cy="2159995"/>
              <a:chOff x="1835694" y="3789035"/>
              <a:chExt cx="3239993" cy="2159995"/>
            </a:xfrm>
          </p:grpSpPr>
          <p:sp>
            <p:nvSpPr>
              <p:cNvPr id="6" name="Pravoúhlý trojúhelník 14"/>
              <p:cNvSpPr/>
              <p:nvPr/>
            </p:nvSpPr>
            <p:spPr>
              <a:xfrm>
                <a:off x="2915692" y="3789035"/>
                <a:ext cx="2159995" cy="2159995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ss"/>
                  <a:gd name="f6" fmla="val 0"/>
                  <a:gd name="f7" fmla="+- 0 0 -360"/>
                  <a:gd name="f8" fmla="+- 0 0 -180"/>
                  <a:gd name="f9" fmla="+- 0 0 -90"/>
                  <a:gd name="f10" fmla="abs f3"/>
                  <a:gd name="f11" fmla="abs f4"/>
                  <a:gd name="f12" fmla="abs f5"/>
                  <a:gd name="f13" fmla="*/ f7 f0 1"/>
                  <a:gd name="f14" fmla="*/ f8 f0 1"/>
                  <a:gd name="f15" fmla="*/ f9 f0 1"/>
                  <a:gd name="f16" fmla="?: f10 f3 1"/>
                  <a:gd name="f17" fmla="?: f11 f4 1"/>
                  <a:gd name="f18" fmla="?: f12 f5 1"/>
                  <a:gd name="f19" fmla="*/ f13 1 f2"/>
                  <a:gd name="f20" fmla="*/ f14 1 f2"/>
                  <a:gd name="f21" fmla="*/ f15 1 f2"/>
                  <a:gd name="f22" fmla="*/ f16 1 21600"/>
                  <a:gd name="f23" fmla="*/ f17 1 21600"/>
                  <a:gd name="f24" fmla="*/ 21600 f16 1"/>
                  <a:gd name="f25" fmla="*/ 21600 f17 1"/>
                  <a:gd name="f26" fmla="+- f19 0 f1"/>
                  <a:gd name="f27" fmla="+- f20 0 f1"/>
                  <a:gd name="f28" fmla="+- f21 0 f1"/>
                  <a:gd name="f29" fmla="min f23 f22"/>
                  <a:gd name="f30" fmla="*/ f24 1 f18"/>
                  <a:gd name="f31" fmla="*/ f25 1 f18"/>
                  <a:gd name="f32" fmla="val f30"/>
                  <a:gd name="f33" fmla="val f31"/>
                  <a:gd name="f34" fmla="*/ f6 f29 1"/>
                  <a:gd name="f35" fmla="+- f33 0 f6"/>
                  <a:gd name="f36" fmla="+- f32 0 f6"/>
                  <a:gd name="f37" fmla="*/ f33 f29 1"/>
                  <a:gd name="f38" fmla="*/ f32 f29 1"/>
                  <a:gd name="f39" fmla="*/ f35 1 2"/>
                  <a:gd name="f40" fmla="*/ f36 1 2"/>
                  <a:gd name="f41" fmla="*/ f36 1 12"/>
                  <a:gd name="f42" fmla="*/ f35 7 1"/>
                  <a:gd name="f43" fmla="*/ f36 7 1"/>
                  <a:gd name="f44" fmla="*/ f35 11 1"/>
                  <a:gd name="f45" fmla="+- f6 f39 0"/>
                  <a:gd name="f46" fmla="+- f6 f40 0"/>
                  <a:gd name="f47" fmla="*/ f42 1 12"/>
                  <a:gd name="f48" fmla="*/ f43 1 12"/>
                  <a:gd name="f49" fmla="*/ f44 1 12"/>
                  <a:gd name="f50" fmla="*/ f41 f29 1"/>
                  <a:gd name="f51" fmla="*/ f47 f29 1"/>
                  <a:gd name="f52" fmla="*/ f48 f29 1"/>
                  <a:gd name="f53" fmla="*/ f49 f29 1"/>
                  <a:gd name="f54" fmla="*/ f46 f29 1"/>
                  <a:gd name="f55" fmla="*/ f45 f2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6">
                    <a:pos x="f34" y="f34"/>
                  </a:cxn>
                  <a:cxn ang="f27">
                    <a:pos x="f34" y="f37"/>
                  </a:cxn>
                  <a:cxn ang="f27">
                    <a:pos x="f38" y="f37"/>
                  </a:cxn>
                  <a:cxn ang="f28">
                    <a:pos x="f54" y="f55"/>
                  </a:cxn>
                </a:cxnLst>
                <a:rect l="f50" t="f51" r="f52" b="f53"/>
                <a:pathLst>
                  <a:path>
                    <a:moveTo>
                      <a:pt x="f34" y="f37"/>
                    </a:moveTo>
                    <a:lnTo>
                      <a:pt x="f34" y="f34"/>
                    </a:lnTo>
                    <a:lnTo>
                      <a:pt x="f38" y="f37"/>
                    </a:lnTo>
                    <a:close/>
                  </a:path>
                </a:pathLst>
              </a:custGeom>
              <a:solidFill>
                <a:srgbClr val="FF6699"/>
              </a:solidFill>
              <a:ln w="25402">
                <a:solidFill>
                  <a:srgbClr val="FF6699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  <p:sp>
            <p:nvSpPr>
              <p:cNvPr id="7" name="Obdélník 15"/>
              <p:cNvSpPr/>
              <p:nvPr/>
            </p:nvSpPr>
            <p:spPr>
              <a:xfrm>
                <a:off x="1835694" y="3789035"/>
                <a:ext cx="1079997" cy="2159995"/>
              </a:xfrm>
              <a:prstGeom prst="rect">
                <a:avLst/>
              </a:prstGeom>
              <a:solidFill>
                <a:srgbClr val="FF6699"/>
              </a:solidFill>
              <a:ln w="25402">
                <a:solidFill>
                  <a:srgbClr val="FF6699"/>
                </a:solidFill>
                <a:prstDash val="solid"/>
              </a:ln>
            </p:spPr>
            <p:txBody>
              <a:bodyPr vert="horz" wrap="square" lIns="91440" tIns="45720" rIns="91440" bIns="45720" anchor="ctr" anchorCtr="0" compatLnSpc="1"/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</p:grpSp>
        <p:grpSp>
          <p:nvGrpSpPr>
            <p:cNvPr id="8" name="Skupina 17"/>
            <p:cNvGrpSpPr/>
            <p:nvPr/>
          </p:nvGrpSpPr>
          <p:grpSpPr>
            <a:xfrm>
              <a:off x="2941725" y="3789044"/>
              <a:ext cx="3239993" cy="2159995"/>
              <a:chOff x="2941725" y="3789044"/>
              <a:chExt cx="3239993" cy="2159995"/>
            </a:xfrm>
          </p:grpSpPr>
          <p:sp>
            <p:nvSpPr>
              <p:cNvPr id="9" name="Pravoúhlý trojúhelník 18"/>
              <p:cNvSpPr/>
              <p:nvPr/>
            </p:nvSpPr>
            <p:spPr>
              <a:xfrm rot="10799991">
                <a:off x="2941725" y="3789044"/>
                <a:ext cx="2159995" cy="2159995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ss"/>
                  <a:gd name="f6" fmla="val 0"/>
                  <a:gd name="f7" fmla="+- 0 0 -360"/>
                  <a:gd name="f8" fmla="+- 0 0 -180"/>
                  <a:gd name="f9" fmla="+- 0 0 -90"/>
                  <a:gd name="f10" fmla="abs f3"/>
                  <a:gd name="f11" fmla="abs f4"/>
                  <a:gd name="f12" fmla="abs f5"/>
                  <a:gd name="f13" fmla="*/ f7 f0 1"/>
                  <a:gd name="f14" fmla="*/ f8 f0 1"/>
                  <a:gd name="f15" fmla="*/ f9 f0 1"/>
                  <a:gd name="f16" fmla="?: f10 f3 1"/>
                  <a:gd name="f17" fmla="?: f11 f4 1"/>
                  <a:gd name="f18" fmla="?: f12 f5 1"/>
                  <a:gd name="f19" fmla="*/ f13 1 f2"/>
                  <a:gd name="f20" fmla="*/ f14 1 f2"/>
                  <a:gd name="f21" fmla="*/ f15 1 f2"/>
                  <a:gd name="f22" fmla="*/ f16 1 21600"/>
                  <a:gd name="f23" fmla="*/ f17 1 21600"/>
                  <a:gd name="f24" fmla="*/ 21600 f16 1"/>
                  <a:gd name="f25" fmla="*/ 21600 f17 1"/>
                  <a:gd name="f26" fmla="+- f19 0 f1"/>
                  <a:gd name="f27" fmla="+- f20 0 f1"/>
                  <a:gd name="f28" fmla="+- f21 0 f1"/>
                  <a:gd name="f29" fmla="min f23 f22"/>
                  <a:gd name="f30" fmla="*/ f24 1 f18"/>
                  <a:gd name="f31" fmla="*/ f25 1 f18"/>
                  <a:gd name="f32" fmla="val f30"/>
                  <a:gd name="f33" fmla="val f31"/>
                  <a:gd name="f34" fmla="*/ f6 f29 1"/>
                  <a:gd name="f35" fmla="+- f33 0 f6"/>
                  <a:gd name="f36" fmla="+- f32 0 f6"/>
                  <a:gd name="f37" fmla="*/ f33 f29 1"/>
                  <a:gd name="f38" fmla="*/ f32 f29 1"/>
                  <a:gd name="f39" fmla="*/ f35 1 2"/>
                  <a:gd name="f40" fmla="*/ f36 1 2"/>
                  <a:gd name="f41" fmla="*/ f36 1 12"/>
                  <a:gd name="f42" fmla="*/ f35 7 1"/>
                  <a:gd name="f43" fmla="*/ f36 7 1"/>
                  <a:gd name="f44" fmla="*/ f35 11 1"/>
                  <a:gd name="f45" fmla="+- f6 f39 0"/>
                  <a:gd name="f46" fmla="+- f6 f40 0"/>
                  <a:gd name="f47" fmla="*/ f42 1 12"/>
                  <a:gd name="f48" fmla="*/ f43 1 12"/>
                  <a:gd name="f49" fmla="*/ f44 1 12"/>
                  <a:gd name="f50" fmla="*/ f41 f29 1"/>
                  <a:gd name="f51" fmla="*/ f47 f29 1"/>
                  <a:gd name="f52" fmla="*/ f48 f29 1"/>
                  <a:gd name="f53" fmla="*/ f49 f29 1"/>
                  <a:gd name="f54" fmla="*/ f46 f29 1"/>
                  <a:gd name="f55" fmla="*/ f45 f2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6">
                    <a:pos x="f34" y="f34"/>
                  </a:cxn>
                  <a:cxn ang="f27">
                    <a:pos x="f34" y="f37"/>
                  </a:cxn>
                  <a:cxn ang="f27">
                    <a:pos x="f38" y="f37"/>
                  </a:cxn>
                  <a:cxn ang="f28">
                    <a:pos x="f54" y="f55"/>
                  </a:cxn>
                </a:cxnLst>
                <a:rect l="f50" t="f51" r="f52" b="f53"/>
                <a:pathLst>
                  <a:path>
                    <a:moveTo>
                      <a:pt x="f34" y="f37"/>
                    </a:moveTo>
                    <a:lnTo>
                      <a:pt x="f34" y="f34"/>
                    </a:lnTo>
                    <a:lnTo>
                      <a:pt x="f38" y="f37"/>
                    </a:lnTo>
                    <a:close/>
                  </a:path>
                </a:pathLst>
              </a:custGeom>
              <a:solidFill>
                <a:srgbClr val="FF6699"/>
              </a:solidFill>
              <a:ln w="25402">
                <a:solidFill>
                  <a:srgbClr val="FF6699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  <p:sp>
            <p:nvSpPr>
              <p:cNvPr id="10" name="Obdélník 19"/>
              <p:cNvSpPr/>
              <p:nvPr/>
            </p:nvSpPr>
            <p:spPr>
              <a:xfrm rot="10799991">
                <a:off x="5075697" y="3789044"/>
                <a:ext cx="1106021" cy="2159995"/>
              </a:xfrm>
              <a:prstGeom prst="rect">
                <a:avLst/>
              </a:prstGeom>
              <a:solidFill>
                <a:srgbClr val="FF6699"/>
              </a:solidFill>
              <a:ln w="25402">
                <a:solidFill>
                  <a:srgbClr val="FF6699"/>
                </a:solidFill>
                <a:prstDash val="solid"/>
              </a:ln>
            </p:spPr>
            <p:txBody>
              <a:bodyPr vert="horz" wrap="square" lIns="91440" tIns="45720" rIns="91440" bIns="45720" anchor="ctr" anchorCtr="0" compatLnSpc="1"/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</p:grpSp>
        <p:cxnSp>
          <p:nvCxnSpPr>
            <p:cNvPr id="11" name="Přímá spojnice 21"/>
            <p:cNvCxnSpPr>
              <a:endCxn id="6" idx="6"/>
            </p:cNvCxnSpPr>
            <p:nvPr/>
          </p:nvCxnSpPr>
          <p:spPr>
            <a:xfrm>
              <a:off x="2915692" y="3789035"/>
              <a:ext cx="2160005" cy="2160005"/>
            </a:xfrm>
            <a:prstGeom prst="straightConnector1">
              <a:avLst/>
            </a:prstGeom>
            <a:noFill/>
            <a:ln w="9528">
              <a:solidFill>
                <a:srgbClr val="002060"/>
              </a:solidFill>
              <a:prstDash val="solid"/>
            </a:ln>
          </p:spPr>
        </p:cxnSp>
        <p:sp>
          <p:nvSpPr>
            <p:cNvPr id="12" name="Levá složená závorka 23"/>
            <p:cNvSpPr/>
            <p:nvPr/>
          </p:nvSpPr>
          <p:spPr>
            <a:xfrm rot="5400013">
              <a:off x="2183916" y="3069038"/>
              <a:ext cx="359999" cy="10799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5400000"/>
                <a:gd name="f9" fmla="val 8333"/>
                <a:gd name="f10" fmla="val 50000"/>
                <a:gd name="f11" fmla="+- 0 0 -180"/>
                <a:gd name="f12" fmla="+- 0 0 -270"/>
                <a:gd name="f13" fmla="+- 0 0 -360"/>
                <a:gd name="f14" fmla="abs f3"/>
                <a:gd name="f15" fmla="abs f4"/>
                <a:gd name="f16" fmla="abs f5"/>
                <a:gd name="f17" fmla="+- 2700000 f1 0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+- f17 0 f1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f1 0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*/ f32 f7 1"/>
                <a:gd name="f40" fmla="val f37"/>
                <a:gd name="f41" fmla="val f38"/>
                <a:gd name="f42" fmla="*/ f39 1 f0"/>
                <a:gd name="f43" fmla="*/ f6 f36 1"/>
                <a:gd name="f44" fmla="+- f41 0 f6"/>
                <a:gd name="f45" fmla="+- f40 0 f6"/>
                <a:gd name="f46" fmla="+- 0 0 f42"/>
                <a:gd name="f47" fmla="*/ f40 f36 1"/>
                <a:gd name="f48" fmla="*/ f41 f36 1"/>
                <a:gd name="f49" fmla="*/ f45 1 2"/>
                <a:gd name="f50" fmla="min f45 f44"/>
                <a:gd name="f51" fmla="*/ f44 f10 1"/>
                <a:gd name="f52" fmla="+- 0 0 f46"/>
                <a:gd name="f53" fmla="+- f6 f49 0"/>
                <a:gd name="f54" fmla="*/ f50 f9 1"/>
                <a:gd name="f55" fmla="*/ f51 1 100000"/>
                <a:gd name="f56" fmla="*/ f52 f0 1"/>
                <a:gd name="f57" fmla="*/ f49 f36 1"/>
                <a:gd name="f58" fmla="*/ f54 1 100000"/>
                <a:gd name="f59" fmla="*/ f56 1 f7"/>
                <a:gd name="f60" fmla="*/ f53 f36 1"/>
                <a:gd name="f61" fmla="*/ f55 f36 1"/>
                <a:gd name="f62" fmla="+- f59 0 f1"/>
                <a:gd name="f63" fmla="+- f55 f58 0"/>
                <a:gd name="f64" fmla="*/ f58 f36 1"/>
                <a:gd name="f65" fmla="cos 1 f62"/>
                <a:gd name="f66" fmla="sin 1 f62"/>
                <a:gd name="f67" fmla="*/ f63 f36 1"/>
                <a:gd name="f68" fmla="+- 0 0 f65"/>
                <a:gd name="f69" fmla="+- 0 0 f66"/>
                <a:gd name="f70" fmla="+- 0 0 f68"/>
                <a:gd name="f71" fmla="+- 0 0 f69"/>
                <a:gd name="f72" fmla="val f70"/>
                <a:gd name="f73" fmla="val f71"/>
                <a:gd name="f74" fmla="*/ f72 f49 1"/>
                <a:gd name="f75" fmla="*/ f73 f58 1"/>
                <a:gd name="f76" fmla="+- f40 0 f74"/>
                <a:gd name="f77" fmla="+- f58 0 f75"/>
                <a:gd name="f78" fmla="+- f41 f75 0"/>
                <a:gd name="f79" fmla="+- f78 0 f58"/>
                <a:gd name="f80" fmla="*/ f76 f36 1"/>
                <a:gd name="f81" fmla="*/ f77 f36 1"/>
                <a:gd name="f82" fmla="*/ f79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7" y="f43"/>
                </a:cxn>
                <a:cxn ang="f34">
                  <a:pos x="f43" y="f61"/>
                </a:cxn>
                <a:cxn ang="f35">
                  <a:pos x="f47" y="f48"/>
                </a:cxn>
              </a:cxnLst>
              <a:rect l="f80" t="f81" r="f47" b="f82"/>
              <a:pathLst>
                <a:path stroke="0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  <a:close/>
                </a:path>
                <a:path fill="none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</a:path>
              </a:pathLst>
            </a:custGeom>
            <a:noFill/>
            <a:ln w="9528">
              <a:solidFill>
                <a:srgbClr val="00206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Levá složená závorka 24"/>
            <p:cNvSpPr/>
            <p:nvPr/>
          </p:nvSpPr>
          <p:spPr>
            <a:xfrm rot="16200004">
              <a:off x="5448709" y="5576029"/>
              <a:ext cx="359999" cy="11060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5400000"/>
                <a:gd name="f9" fmla="val 8333"/>
                <a:gd name="f10" fmla="val 50000"/>
                <a:gd name="f11" fmla="+- 0 0 -180"/>
                <a:gd name="f12" fmla="+- 0 0 -270"/>
                <a:gd name="f13" fmla="+- 0 0 -360"/>
                <a:gd name="f14" fmla="abs f3"/>
                <a:gd name="f15" fmla="abs f4"/>
                <a:gd name="f16" fmla="abs f5"/>
                <a:gd name="f17" fmla="+- 2700000 f1 0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+- f17 0 f1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f1 0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*/ f32 f7 1"/>
                <a:gd name="f40" fmla="val f37"/>
                <a:gd name="f41" fmla="val f38"/>
                <a:gd name="f42" fmla="*/ f39 1 f0"/>
                <a:gd name="f43" fmla="*/ f6 f36 1"/>
                <a:gd name="f44" fmla="+- f41 0 f6"/>
                <a:gd name="f45" fmla="+- f40 0 f6"/>
                <a:gd name="f46" fmla="+- 0 0 f42"/>
                <a:gd name="f47" fmla="*/ f40 f36 1"/>
                <a:gd name="f48" fmla="*/ f41 f36 1"/>
                <a:gd name="f49" fmla="*/ f45 1 2"/>
                <a:gd name="f50" fmla="min f45 f44"/>
                <a:gd name="f51" fmla="*/ f44 f10 1"/>
                <a:gd name="f52" fmla="+- 0 0 f46"/>
                <a:gd name="f53" fmla="+- f6 f49 0"/>
                <a:gd name="f54" fmla="*/ f50 f9 1"/>
                <a:gd name="f55" fmla="*/ f51 1 100000"/>
                <a:gd name="f56" fmla="*/ f52 f0 1"/>
                <a:gd name="f57" fmla="*/ f49 f36 1"/>
                <a:gd name="f58" fmla="*/ f54 1 100000"/>
                <a:gd name="f59" fmla="*/ f56 1 f7"/>
                <a:gd name="f60" fmla="*/ f53 f36 1"/>
                <a:gd name="f61" fmla="*/ f55 f36 1"/>
                <a:gd name="f62" fmla="+- f59 0 f1"/>
                <a:gd name="f63" fmla="+- f55 f58 0"/>
                <a:gd name="f64" fmla="*/ f58 f36 1"/>
                <a:gd name="f65" fmla="cos 1 f62"/>
                <a:gd name="f66" fmla="sin 1 f62"/>
                <a:gd name="f67" fmla="*/ f63 f36 1"/>
                <a:gd name="f68" fmla="+- 0 0 f65"/>
                <a:gd name="f69" fmla="+- 0 0 f66"/>
                <a:gd name="f70" fmla="+- 0 0 f68"/>
                <a:gd name="f71" fmla="+- 0 0 f69"/>
                <a:gd name="f72" fmla="val f70"/>
                <a:gd name="f73" fmla="val f71"/>
                <a:gd name="f74" fmla="*/ f72 f49 1"/>
                <a:gd name="f75" fmla="*/ f73 f58 1"/>
                <a:gd name="f76" fmla="+- f40 0 f74"/>
                <a:gd name="f77" fmla="+- f58 0 f75"/>
                <a:gd name="f78" fmla="+- f41 f75 0"/>
                <a:gd name="f79" fmla="+- f78 0 f58"/>
                <a:gd name="f80" fmla="*/ f76 f36 1"/>
                <a:gd name="f81" fmla="*/ f77 f36 1"/>
                <a:gd name="f82" fmla="*/ f79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7" y="f43"/>
                </a:cxn>
                <a:cxn ang="f34">
                  <a:pos x="f43" y="f61"/>
                </a:cxn>
                <a:cxn ang="f35">
                  <a:pos x="f47" y="f48"/>
                </a:cxn>
              </a:cxnLst>
              <a:rect l="f80" t="f81" r="f47" b="f82"/>
              <a:pathLst>
                <a:path stroke="0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  <a:close/>
                </a:path>
                <a:path fill="none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</a:path>
              </a:pathLst>
            </a:custGeom>
            <a:noFill/>
            <a:ln w="9528">
              <a:solidFill>
                <a:srgbClr val="00206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TextovéPole 25"/>
            <p:cNvSpPr txBox="1"/>
            <p:nvPr/>
          </p:nvSpPr>
          <p:spPr>
            <a:xfrm>
              <a:off x="2147889" y="2967374"/>
              <a:ext cx="432044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b</a:t>
              </a:r>
            </a:p>
          </p:txBody>
        </p:sp>
        <p:sp>
          <p:nvSpPr>
            <p:cNvPr id="15" name="TextovéPole 26"/>
            <p:cNvSpPr txBox="1"/>
            <p:nvPr/>
          </p:nvSpPr>
          <p:spPr>
            <a:xfrm>
              <a:off x="5448690" y="6244574"/>
              <a:ext cx="360035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b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494827" y="355271"/>
            <a:ext cx="8229600" cy="1473016"/>
          </a:xfrm>
        </p:spPr>
        <p:txBody>
          <a:bodyPr/>
          <a:lstStyle/>
          <a:p>
            <a:pPr lvl="0"/>
            <a:r>
              <a:rPr lang="cs-CZ" sz="2400"/>
              <a:t>Část č. 2 obrať a přilož k části č. 1 podle obrázku.</a:t>
            </a:r>
          </a:p>
          <a:p>
            <a:pPr lvl="0"/>
            <a:r>
              <a:rPr lang="cs-CZ" sz="2400"/>
              <a:t>Vznikl neúplný čtverec, jehož strana má délku a.</a:t>
            </a:r>
          </a:p>
          <a:p>
            <a:pPr lvl="0"/>
            <a:r>
              <a:rPr lang="cs-CZ" sz="2400"/>
              <a:t>Odvoď zbývající rozměry.</a:t>
            </a:r>
          </a:p>
          <a:p>
            <a:pPr lvl="0"/>
            <a:endParaRPr lang="cs-CZ"/>
          </a:p>
        </p:txBody>
      </p:sp>
      <p:grpSp>
        <p:nvGrpSpPr>
          <p:cNvPr id="3" name="Skupina 52"/>
          <p:cNvGrpSpPr/>
          <p:nvPr/>
        </p:nvGrpSpPr>
        <p:grpSpPr>
          <a:xfrm>
            <a:off x="319692" y="1836983"/>
            <a:ext cx="4357802" cy="3738863"/>
            <a:chOff x="319692" y="1836983"/>
            <a:chExt cx="4357802" cy="3738863"/>
          </a:xfrm>
        </p:grpSpPr>
        <p:grpSp>
          <p:nvGrpSpPr>
            <p:cNvPr id="4" name="Skupina 4"/>
            <p:cNvGrpSpPr/>
            <p:nvPr/>
          </p:nvGrpSpPr>
          <p:grpSpPr>
            <a:xfrm>
              <a:off x="1437500" y="2658645"/>
              <a:ext cx="3239993" cy="2159995"/>
              <a:chOff x="1437500" y="2658645"/>
              <a:chExt cx="3239993" cy="2159995"/>
            </a:xfrm>
          </p:grpSpPr>
          <p:sp>
            <p:nvSpPr>
              <p:cNvPr id="5" name="Pravoúhlý trojúhelník 11"/>
              <p:cNvSpPr/>
              <p:nvPr/>
            </p:nvSpPr>
            <p:spPr>
              <a:xfrm rot="10799991">
                <a:off x="1437500" y="2658645"/>
                <a:ext cx="2159995" cy="2159995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ss"/>
                  <a:gd name="f6" fmla="val 0"/>
                  <a:gd name="f7" fmla="+- 0 0 -360"/>
                  <a:gd name="f8" fmla="+- 0 0 -180"/>
                  <a:gd name="f9" fmla="+- 0 0 -90"/>
                  <a:gd name="f10" fmla="abs f3"/>
                  <a:gd name="f11" fmla="abs f4"/>
                  <a:gd name="f12" fmla="abs f5"/>
                  <a:gd name="f13" fmla="*/ f7 f0 1"/>
                  <a:gd name="f14" fmla="*/ f8 f0 1"/>
                  <a:gd name="f15" fmla="*/ f9 f0 1"/>
                  <a:gd name="f16" fmla="?: f10 f3 1"/>
                  <a:gd name="f17" fmla="?: f11 f4 1"/>
                  <a:gd name="f18" fmla="?: f12 f5 1"/>
                  <a:gd name="f19" fmla="*/ f13 1 f2"/>
                  <a:gd name="f20" fmla="*/ f14 1 f2"/>
                  <a:gd name="f21" fmla="*/ f15 1 f2"/>
                  <a:gd name="f22" fmla="*/ f16 1 21600"/>
                  <a:gd name="f23" fmla="*/ f17 1 21600"/>
                  <a:gd name="f24" fmla="*/ 21600 f16 1"/>
                  <a:gd name="f25" fmla="*/ 21600 f17 1"/>
                  <a:gd name="f26" fmla="+- f19 0 f1"/>
                  <a:gd name="f27" fmla="+- f20 0 f1"/>
                  <a:gd name="f28" fmla="+- f21 0 f1"/>
                  <a:gd name="f29" fmla="min f23 f22"/>
                  <a:gd name="f30" fmla="*/ f24 1 f18"/>
                  <a:gd name="f31" fmla="*/ f25 1 f18"/>
                  <a:gd name="f32" fmla="val f30"/>
                  <a:gd name="f33" fmla="val f31"/>
                  <a:gd name="f34" fmla="*/ f6 f29 1"/>
                  <a:gd name="f35" fmla="+- f33 0 f6"/>
                  <a:gd name="f36" fmla="+- f32 0 f6"/>
                  <a:gd name="f37" fmla="*/ f33 f29 1"/>
                  <a:gd name="f38" fmla="*/ f32 f29 1"/>
                  <a:gd name="f39" fmla="*/ f35 1 2"/>
                  <a:gd name="f40" fmla="*/ f36 1 2"/>
                  <a:gd name="f41" fmla="*/ f36 1 12"/>
                  <a:gd name="f42" fmla="*/ f35 7 1"/>
                  <a:gd name="f43" fmla="*/ f36 7 1"/>
                  <a:gd name="f44" fmla="*/ f35 11 1"/>
                  <a:gd name="f45" fmla="+- f6 f39 0"/>
                  <a:gd name="f46" fmla="+- f6 f40 0"/>
                  <a:gd name="f47" fmla="*/ f42 1 12"/>
                  <a:gd name="f48" fmla="*/ f43 1 12"/>
                  <a:gd name="f49" fmla="*/ f44 1 12"/>
                  <a:gd name="f50" fmla="*/ f41 f29 1"/>
                  <a:gd name="f51" fmla="*/ f47 f29 1"/>
                  <a:gd name="f52" fmla="*/ f48 f29 1"/>
                  <a:gd name="f53" fmla="*/ f49 f29 1"/>
                  <a:gd name="f54" fmla="*/ f46 f29 1"/>
                  <a:gd name="f55" fmla="*/ f45 f2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6">
                    <a:pos x="f34" y="f34"/>
                  </a:cxn>
                  <a:cxn ang="f27">
                    <a:pos x="f34" y="f37"/>
                  </a:cxn>
                  <a:cxn ang="f27">
                    <a:pos x="f38" y="f37"/>
                  </a:cxn>
                  <a:cxn ang="f28">
                    <a:pos x="f54" y="f55"/>
                  </a:cxn>
                </a:cxnLst>
                <a:rect l="f50" t="f51" r="f52" b="f53"/>
                <a:pathLst>
                  <a:path>
                    <a:moveTo>
                      <a:pt x="f34" y="f37"/>
                    </a:moveTo>
                    <a:lnTo>
                      <a:pt x="f34" y="f34"/>
                    </a:lnTo>
                    <a:lnTo>
                      <a:pt x="f38" y="f37"/>
                    </a:lnTo>
                    <a:close/>
                  </a:path>
                </a:pathLst>
              </a:custGeom>
              <a:solidFill>
                <a:srgbClr val="FF6699"/>
              </a:solidFill>
              <a:ln w="25402">
                <a:solidFill>
                  <a:srgbClr val="FF6699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  <p:sp>
            <p:nvSpPr>
              <p:cNvPr id="6" name="Obdélník 12"/>
              <p:cNvSpPr/>
              <p:nvPr/>
            </p:nvSpPr>
            <p:spPr>
              <a:xfrm rot="10799991">
                <a:off x="3571472" y="2658645"/>
                <a:ext cx="1106021" cy="2159995"/>
              </a:xfrm>
              <a:prstGeom prst="rect">
                <a:avLst/>
              </a:prstGeom>
              <a:solidFill>
                <a:srgbClr val="FF6699"/>
              </a:solidFill>
              <a:ln w="25402">
                <a:solidFill>
                  <a:srgbClr val="FF6699"/>
                </a:solidFill>
                <a:prstDash val="solid"/>
              </a:ln>
            </p:spPr>
            <p:txBody>
              <a:bodyPr vert="horz" wrap="square" lIns="91440" tIns="45720" rIns="91440" bIns="45720" anchor="ctr" anchorCtr="0" compatLnSpc="1"/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</p:grpSp>
        <p:sp>
          <p:nvSpPr>
            <p:cNvPr id="7" name="Levá složená závorka 8"/>
            <p:cNvSpPr/>
            <p:nvPr/>
          </p:nvSpPr>
          <p:spPr>
            <a:xfrm rot="16200004">
              <a:off x="3944484" y="4445638"/>
              <a:ext cx="359999" cy="11060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5400000"/>
                <a:gd name="f9" fmla="val 8333"/>
                <a:gd name="f10" fmla="val 50000"/>
                <a:gd name="f11" fmla="+- 0 0 -180"/>
                <a:gd name="f12" fmla="+- 0 0 -270"/>
                <a:gd name="f13" fmla="+- 0 0 -360"/>
                <a:gd name="f14" fmla="abs f3"/>
                <a:gd name="f15" fmla="abs f4"/>
                <a:gd name="f16" fmla="abs f5"/>
                <a:gd name="f17" fmla="+- 2700000 f1 0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+- f17 0 f1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f1 0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*/ f32 f7 1"/>
                <a:gd name="f40" fmla="val f37"/>
                <a:gd name="f41" fmla="val f38"/>
                <a:gd name="f42" fmla="*/ f39 1 f0"/>
                <a:gd name="f43" fmla="*/ f6 f36 1"/>
                <a:gd name="f44" fmla="+- f41 0 f6"/>
                <a:gd name="f45" fmla="+- f40 0 f6"/>
                <a:gd name="f46" fmla="+- 0 0 f42"/>
                <a:gd name="f47" fmla="*/ f40 f36 1"/>
                <a:gd name="f48" fmla="*/ f41 f36 1"/>
                <a:gd name="f49" fmla="*/ f45 1 2"/>
                <a:gd name="f50" fmla="min f45 f44"/>
                <a:gd name="f51" fmla="*/ f44 f10 1"/>
                <a:gd name="f52" fmla="+- 0 0 f46"/>
                <a:gd name="f53" fmla="+- f6 f49 0"/>
                <a:gd name="f54" fmla="*/ f50 f9 1"/>
                <a:gd name="f55" fmla="*/ f51 1 100000"/>
                <a:gd name="f56" fmla="*/ f52 f0 1"/>
                <a:gd name="f57" fmla="*/ f49 f36 1"/>
                <a:gd name="f58" fmla="*/ f54 1 100000"/>
                <a:gd name="f59" fmla="*/ f56 1 f7"/>
                <a:gd name="f60" fmla="*/ f53 f36 1"/>
                <a:gd name="f61" fmla="*/ f55 f36 1"/>
                <a:gd name="f62" fmla="+- f59 0 f1"/>
                <a:gd name="f63" fmla="+- f55 f58 0"/>
                <a:gd name="f64" fmla="*/ f58 f36 1"/>
                <a:gd name="f65" fmla="cos 1 f62"/>
                <a:gd name="f66" fmla="sin 1 f62"/>
                <a:gd name="f67" fmla="*/ f63 f36 1"/>
                <a:gd name="f68" fmla="+- 0 0 f65"/>
                <a:gd name="f69" fmla="+- 0 0 f66"/>
                <a:gd name="f70" fmla="+- 0 0 f68"/>
                <a:gd name="f71" fmla="+- 0 0 f69"/>
                <a:gd name="f72" fmla="val f70"/>
                <a:gd name="f73" fmla="val f71"/>
                <a:gd name="f74" fmla="*/ f72 f49 1"/>
                <a:gd name="f75" fmla="*/ f73 f58 1"/>
                <a:gd name="f76" fmla="+- f40 0 f74"/>
                <a:gd name="f77" fmla="+- f58 0 f75"/>
                <a:gd name="f78" fmla="+- f41 f75 0"/>
                <a:gd name="f79" fmla="+- f78 0 f58"/>
                <a:gd name="f80" fmla="*/ f76 f36 1"/>
                <a:gd name="f81" fmla="*/ f77 f36 1"/>
                <a:gd name="f82" fmla="*/ f79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7" y="f43"/>
                </a:cxn>
                <a:cxn ang="f34">
                  <a:pos x="f43" y="f61"/>
                </a:cxn>
                <a:cxn ang="f35">
                  <a:pos x="f47" y="f48"/>
                </a:cxn>
              </a:cxnLst>
              <a:rect l="f80" t="f81" r="f47" b="f82"/>
              <a:pathLst>
                <a:path stroke="0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  <a:close/>
                </a:path>
                <a:path fill="none">
                  <a:moveTo>
                    <a:pt x="f47" y="f48"/>
                  </a:moveTo>
                  <a:arcTo wR="f57" hR="f64" stAng="f1" swAng="f1"/>
                  <a:lnTo>
                    <a:pt x="f60" y="f67"/>
                  </a:lnTo>
                  <a:arcTo wR="f57" hR="f64" stAng="f6" swAng="f8"/>
                  <a:arcTo wR="f57" hR="f64" stAng="f1" swAng="f8"/>
                  <a:lnTo>
                    <a:pt x="f60" y="f64"/>
                  </a:lnTo>
                  <a:arcTo wR="f57" hR="f64" stAng="f0" swAng="f1"/>
                </a:path>
              </a:pathLst>
            </a:custGeom>
            <a:noFill/>
            <a:ln w="9528">
              <a:solidFill>
                <a:srgbClr val="00206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TextovéPole 10"/>
            <p:cNvSpPr txBox="1"/>
            <p:nvPr/>
          </p:nvSpPr>
          <p:spPr>
            <a:xfrm>
              <a:off x="3944465" y="5114184"/>
              <a:ext cx="360035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b</a:t>
              </a:r>
            </a:p>
          </p:txBody>
        </p:sp>
        <p:grpSp>
          <p:nvGrpSpPr>
            <p:cNvPr id="9" name="Skupina 17"/>
            <p:cNvGrpSpPr/>
            <p:nvPr/>
          </p:nvGrpSpPr>
          <p:grpSpPr>
            <a:xfrm>
              <a:off x="319692" y="1836983"/>
              <a:ext cx="3251779" cy="2981657"/>
              <a:chOff x="319692" y="1836983"/>
              <a:chExt cx="3251779" cy="2981657"/>
            </a:xfrm>
          </p:grpSpPr>
          <p:grpSp>
            <p:nvGrpSpPr>
              <p:cNvPr id="10" name="Skupina 4"/>
              <p:cNvGrpSpPr/>
              <p:nvPr/>
            </p:nvGrpSpPr>
            <p:grpSpPr>
              <a:xfrm>
                <a:off x="331479" y="2658645"/>
                <a:ext cx="3239992" cy="2159995"/>
                <a:chOff x="331479" y="2658645"/>
                <a:chExt cx="3239992" cy="2159995"/>
              </a:xfrm>
            </p:grpSpPr>
            <p:sp>
              <p:nvSpPr>
                <p:cNvPr id="11" name="Pravoúhlý trojúhelník 13"/>
                <p:cNvSpPr/>
                <p:nvPr/>
              </p:nvSpPr>
              <p:spPr>
                <a:xfrm>
                  <a:off x="1411476" y="2658645"/>
                  <a:ext cx="2159995" cy="2159995"/>
                </a:xfrm>
                <a:custGeom>
                  <a:avLst/>
                  <a:gdLst>
                    <a:gd name="f0" fmla="val 10800000"/>
                    <a:gd name="f1" fmla="val 5400000"/>
                    <a:gd name="f2" fmla="val 180"/>
                    <a:gd name="f3" fmla="val w"/>
                    <a:gd name="f4" fmla="val h"/>
                    <a:gd name="f5" fmla="val ss"/>
                    <a:gd name="f6" fmla="val 0"/>
                    <a:gd name="f7" fmla="+- 0 0 -360"/>
                    <a:gd name="f8" fmla="+- 0 0 -180"/>
                    <a:gd name="f9" fmla="+- 0 0 -90"/>
                    <a:gd name="f10" fmla="abs f3"/>
                    <a:gd name="f11" fmla="abs f4"/>
                    <a:gd name="f12" fmla="abs f5"/>
                    <a:gd name="f13" fmla="*/ f7 f0 1"/>
                    <a:gd name="f14" fmla="*/ f8 f0 1"/>
                    <a:gd name="f15" fmla="*/ f9 f0 1"/>
                    <a:gd name="f16" fmla="?: f10 f3 1"/>
                    <a:gd name="f17" fmla="?: f11 f4 1"/>
                    <a:gd name="f18" fmla="?: f12 f5 1"/>
                    <a:gd name="f19" fmla="*/ f13 1 f2"/>
                    <a:gd name="f20" fmla="*/ f14 1 f2"/>
                    <a:gd name="f21" fmla="*/ f15 1 f2"/>
                    <a:gd name="f22" fmla="*/ f16 1 21600"/>
                    <a:gd name="f23" fmla="*/ f17 1 21600"/>
                    <a:gd name="f24" fmla="*/ 21600 f16 1"/>
                    <a:gd name="f25" fmla="*/ 21600 f17 1"/>
                    <a:gd name="f26" fmla="+- f19 0 f1"/>
                    <a:gd name="f27" fmla="+- f20 0 f1"/>
                    <a:gd name="f28" fmla="+- f21 0 f1"/>
                    <a:gd name="f29" fmla="min f23 f22"/>
                    <a:gd name="f30" fmla="*/ f24 1 f18"/>
                    <a:gd name="f31" fmla="*/ f25 1 f18"/>
                    <a:gd name="f32" fmla="val f30"/>
                    <a:gd name="f33" fmla="val f31"/>
                    <a:gd name="f34" fmla="*/ f6 f29 1"/>
                    <a:gd name="f35" fmla="+- f33 0 f6"/>
                    <a:gd name="f36" fmla="+- f32 0 f6"/>
                    <a:gd name="f37" fmla="*/ f33 f29 1"/>
                    <a:gd name="f38" fmla="*/ f32 f29 1"/>
                    <a:gd name="f39" fmla="*/ f35 1 2"/>
                    <a:gd name="f40" fmla="*/ f36 1 2"/>
                    <a:gd name="f41" fmla="*/ f36 1 12"/>
                    <a:gd name="f42" fmla="*/ f35 7 1"/>
                    <a:gd name="f43" fmla="*/ f36 7 1"/>
                    <a:gd name="f44" fmla="*/ f35 11 1"/>
                    <a:gd name="f45" fmla="+- f6 f39 0"/>
                    <a:gd name="f46" fmla="+- f6 f40 0"/>
                    <a:gd name="f47" fmla="*/ f42 1 12"/>
                    <a:gd name="f48" fmla="*/ f43 1 12"/>
                    <a:gd name="f49" fmla="*/ f44 1 12"/>
                    <a:gd name="f50" fmla="*/ f41 f29 1"/>
                    <a:gd name="f51" fmla="*/ f47 f29 1"/>
                    <a:gd name="f52" fmla="*/ f48 f29 1"/>
                    <a:gd name="f53" fmla="*/ f49 f29 1"/>
                    <a:gd name="f54" fmla="*/ f46 f29 1"/>
                    <a:gd name="f55" fmla="*/ f45 f29 1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  <a:cxn ang="f26">
                      <a:pos x="f34" y="f34"/>
                    </a:cxn>
                    <a:cxn ang="f27">
                      <a:pos x="f34" y="f37"/>
                    </a:cxn>
                    <a:cxn ang="f27">
                      <a:pos x="f38" y="f37"/>
                    </a:cxn>
                    <a:cxn ang="f28">
                      <a:pos x="f54" y="f55"/>
                    </a:cxn>
                  </a:cxnLst>
                  <a:rect l="f50" t="f51" r="f52" b="f53"/>
                  <a:pathLst>
                    <a:path>
                      <a:moveTo>
                        <a:pt x="f34" y="f37"/>
                      </a:moveTo>
                      <a:lnTo>
                        <a:pt x="f34" y="f34"/>
                      </a:lnTo>
                      <a:lnTo>
                        <a:pt x="f38" y="f37"/>
                      </a:lnTo>
                      <a:close/>
                    </a:path>
                  </a:pathLst>
                </a:custGeom>
                <a:solidFill>
                  <a:srgbClr val="FF6699"/>
                </a:solidFill>
                <a:ln w="25402">
                  <a:solidFill>
                    <a:srgbClr val="FF6699"/>
                  </a:solidFill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cs-CZ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alibri"/>
                  </a:endParaRPr>
                </a:p>
              </p:txBody>
            </p:sp>
            <p:sp>
              <p:nvSpPr>
                <p:cNvPr id="12" name="Obdélník 14"/>
                <p:cNvSpPr/>
                <p:nvPr/>
              </p:nvSpPr>
              <p:spPr>
                <a:xfrm>
                  <a:off x="331479" y="2658645"/>
                  <a:ext cx="1079997" cy="2159995"/>
                </a:xfrm>
                <a:prstGeom prst="rect">
                  <a:avLst/>
                </a:prstGeom>
                <a:solidFill>
                  <a:srgbClr val="FF6699"/>
                </a:solidFill>
                <a:ln w="25402">
                  <a:solidFill>
                    <a:srgbClr val="FF6699"/>
                  </a:solidFill>
                  <a:prstDash val="solid"/>
                </a:ln>
              </p:spPr>
              <p:txBody>
                <a:bodyPr vert="horz" wrap="square" lIns="91440" tIns="45720" rIns="91440" bIns="45720" anchor="ctr" anchorCtr="0" compatLnSpc="1"/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cs-CZ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alibri"/>
                  </a:endParaRPr>
                </a:p>
              </p:txBody>
            </p:sp>
          </p:grpSp>
          <p:sp>
            <p:nvSpPr>
              <p:cNvPr id="13" name="Levá složená závorka 7"/>
              <p:cNvSpPr/>
              <p:nvPr/>
            </p:nvSpPr>
            <p:spPr>
              <a:xfrm rot="5400013">
                <a:off x="679691" y="1938647"/>
                <a:ext cx="359999" cy="1079997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ss"/>
                  <a:gd name="f6" fmla="val 0"/>
                  <a:gd name="f7" fmla="*/ 5419351 1 1725033"/>
                  <a:gd name="f8" fmla="+- 0 0 5400000"/>
                  <a:gd name="f9" fmla="val 8333"/>
                  <a:gd name="f10" fmla="val 50000"/>
                  <a:gd name="f11" fmla="+- 0 0 -180"/>
                  <a:gd name="f12" fmla="+- 0 0 -270"/>
                  <a:gd name="f13" fmla="+- 0 0 -360"/>
                  <a:gd name="f14" fmla="abs f3"/>
                  <a:gd name="f15" fmla="abs f4"/>
                  <a:gd name="f16" fmla="abs f5"/>
                  <a:gd name="f17" fmla="+- 2700000 f1 0"/>
                  <a:gd name="f18" fmla="*/ f11 f0 1"/>
                  <a:gd name="f19" fmla="*/ f12 f0 1"/>
                  <a:gd name="f20" fmla="*/ f13 f0 1"/>
                  <a:gd name="f21" fmla="?: f14 f3 1"/>
                  <a:gd name="f22" fmla="?: f15 f4 1"/>
                  <a:gd name="f23" fmla="?: f16 f5 1"/>
                  <a:gd name="f24" fmla="+- f17 0 f1"/>
                  <a:gd name="f25" fmla="*/ f18 1 f2"/>
                  <a:gd name="f26" fmla="*/ f19 1 f2"/>
                  <a:gd name="f27" fmla="*/ f20 1 f2"/>
                  <a:gd name="f28" fmla="*/ f21 1 21600"/>
                  <a:gd name="f29" fmla="*/ f22 1 21600"/>
                  <a:gd name="f30" fmla="*/ 21600 f21 1"/>
                  <a:gd name="f31" fmla="*/ 21600 f22 1"/>
                  <a:gd name="f32" fmla="+- f24 f1 0"/>
                  <a:gd name="f33" fmla="+- f25 0 f1"/>
                  <a:gd name="f34" fmla="+- f26 0 f1"/>
                  <a:gd name="f35" fmla="+- f27 0 f1"/>
                  <a:gd name="f36" fmla="min f29 f28"/>
                  <a:gd name="f37" fmla="*/ f30 1 f23"/>
                  <a:gd name="f38" fmla="*/ f31 1 f23"/>
                  <a:gd name="f39" fmla="*/ f32 f7 1"/>
                  <a:gd name="f40" fmla="val f37"/>
                  <a:gd name="f41" fmla="val f38"/>
                  <a:gd name="f42" fmla="*/ f39 1 f0"/>
                  <a:gd name="f43" fmla="*/ f6 f36 1"/>
                  <a:gd name="f44" fmla="+- f41 0 f6"/>
                  <a:gd name="f45" fmla="+- f40 0 f6"/>
                  <a:gd name="f46" fmla="+- 0 0 f42"/>
                  <a:gd name="f47" fmla="*/ f40 f36 1"/>
                  <a:gd name="f48" fmla="*/ f41 f36 1"/>
                  <a:gd name="f49" fmla="*/ f45 1 2"/>
                  <a:gd name="f50" fmla="min f45 f44"/>
                  <a:gd name="f51" fmla="*/ f44 f10 1"/>
                  <a:gd name="f52" fmla="+- 0 0 f46"/>
                  <a:gd name="f53" fmla="+- f6 f49 0"/>
                  <a:gd name="f54" fmla="*/ f50 f9 1"/>
                  <a:gd name="f55" fmla="*/ f51 1 100000"/>
                  <a:gd name="f56" fmla="*/ f52 f0 1"/>
                  <a:gd name="f57" fmla="*/ f49 f36 1"/>
                  <a:gd name="f58" fmla="*/ f54 1 100000"/>
                  <a:gd name="f59" fmla="*/ f56 1 f7"/>
                  <a:gd name="f60" fmla="*/ f53 f36 1"/>
                  <a:gd name="f61" fmla="*/ f55 f36 1"/>
                  <a:gd name="f62" fmla="+- f59 0 f1"/>
                  <a:gd name="f63" fmla="+- f55 f58 0"/>
                  <a:gd name="f64" fmla="*/ f58 f36 1"/>
                  <a:gd name="f65" fmla="cos 1 f62"/>
                  <a:gd name="f66" fmla="sin 1 f62"/>
                  <a:gd name="f67" fmla="*/ f63 f36 1"/>
                  <a:gd name="f68" fmla="+- 0 0 f65"/>
                  <a:gd name="f69" fmla="+- 0 0 f66"/>
                  <a:gd name="f70" fmla="+- 0 0 f68"/>
                  <a:gd name="f71" fmla="+- 0 0 f69"/>
                  <a:gd name="f72" fmla="val f70"/>
                  <a:gd name="f73" fmla="val f71"/>
                  <a:gd name="f74" fmla="*/ f72 f49 1"/>
                  <a:gd name="f75" fmla="*/ f73 f58 1"/>
                  <a:gd name="f76" fmla="+- f40 0 f74"/>
                  <a:gd name="f77" fmla="+- f58 0 f75"/>
                  <a:gd name="f78" fmla="+- f41 f75 0"/>
                  <a:gd name="f79" fmla="+- f78 0 f58"/>
                  <a:gd name="f80" fmla="*/ f76 f36 1"/>
                  <a:gd name="f81" fmla="*/ f77 f36 1"/>
                  <a:gd name="f82" fmla="*/ f79 f3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3">
                    <a:pos x="f47" y="f43"/>
                  </a:cxn>
                  <a:cxn ang="f34">
                    <a:pos x="f43" y="f61"/>
                  </a:cxn>
                  <a:cxn ang="f35">
                    <a:pos x="f47" y="f48"/>
                  </a:cxn>
                </a:cxnLst>
                <a:rect l="f80" t="f81" r="f47" b="f82"/>
                <a:pathLst>
                  <a:path stroke="0">
                    <a:moveTo>
                      <a:pt x="f47" y="f48"/>
                    </a:moveTo>
                    <a:arcTo wR="f57" hR="f64" stAng="f1" swAng="f1"/>
                    <a:lnTo>
                      <a:pt x="f60" y="f67"/>
                    </a:lnTo>
                    <a:arcTo wR="f57" hR="f64" stAng="f6" swAng="f8"/>
                    <a:arcTo wR="f57" hR="f64" stAng="f1" swAng="f8"/>
                    <a:lnTo>
                      <a:pt x="f60" y="f64"/>
                    </a:lnTo>
                    <a:arcTo wR="f57" hR="f64" stAng="f0" swAng="f1"/>
                    <a:close/>
                  </a:path>
                  <a:path fill="none">
                    <a:moveTo>
                      <a:pt x="f47" y="f48"/>
                    </a:moveTo>
                    <a:arcTo wR="f57" hR="f64" stAng="f1" swAng="f1"/>
                    <a:lnTo>
                      <a:pt x="f60" y="f67"/>
                    </a:lnTo>
                    <a:arcTo wR="f57" hR="f64" stAng="f6" swAng="f8"/>
                    <a:arcTo wR="f57" hR="f64" stAng="f1" swAng="f8"/>
                    <a:lnTo>
                      <a:pt x="f60" y="f64"/>
                    </a:lnTo>
                    <a:arcTo wR="f57" hR="f64" stAng="f0" swAng="f1"/>
                  </a:path>
                </a:pathLst>
              </a:custGeom>
              <a:noFill/>
              <a:ln w="9528">
                <a:solidFill>
                  <a:srgbClr val="00206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  <p:sp>
            <p:nvSpPr>
              <p:cNvPr id="14" name="TextovéPole 9"/>
              <p:cNvSpPr txBox="1"/>
              <p:nvPr/>
            </p:nvSpPr>
            <p:spPr>
              <a:xfrm>
                <a:off x="643664" y="1836983"/>
                <a:ext cx="432044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b</a:t>
                </a:r>
              </a:p>
            </p:txBody>
          </p:sp>
          <p:sp>
            <p:nvSpPr>
              <p:cNvPr id="15" name="TextovéPole 15"/>
              <p:cNvSpPr txBox="1"/>
              <p:nvPr/>
            </p:nvSpPr>
            <p:spPr>
              <a:xfrm>
                <a:off x="784088" y="3446254"/>
                <a:ext cx="1038676" cy="584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32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1</a:t>
                </a:r>
              </a:p>
            </p:txBody>
          </p:sp>
        </p:grpSp>
        <p:sp>
          <p:nvSpPr>
            <p:cNvPr id="16" name="TextovéPole 16"/>
            <p:cNvSpPr txBox="1"/>
            <p:nvPr/>
          </p:nvSpPr>
          <p:spPr>
            <a:xfrm>
              <a:off x="3021433" y="3446254"/>
              <a:ext cx="1152125" cy="58477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2</a:t>
              </a:r>
            </a:p>
          </p:txBody>
        </p:sp>
        <p:cxnSp>
          <p:nvCxnSpPr>
            <p:cNvPr id="17" name="Přímá spojnice 50"/>
            <p:cNvCxnSpPr>
              <a:stCxn id="5" idx="6"/>
            </p:cNvCxnSpPr>
            <p:nvPr/>
          </p:nvCxnSpPr>
          <p:spPr>
            <a:xfrm>
              <a:off x="1437500" y="2658645"/>
              <a:ext cx="2133972" cy="2160005"/>
            </a:xfrm>
            <a:prstGeom prst="straightConnector1">
              <a:avLst/>
            </a:prstGeom>
            <a:noFill/>
            <a:ln w="19046">
              <a:solidFill>
                <a:srgbClr val="000000"/>
              </a:solidFill>
              <a:prstDash val="solid"/>
            </a:ln>
          </p:spPr>
        </p:cxnSp>
      </p:grpSp>
      <p:grpSp>
        <p:nvGrpSpPr>
          <p:cNvPr id="18" name="Skupina 68"/>
          <p:cNvGrpSpPr/>
          <p:nvPr/>
        </p:nvGrpSpPr>
        <p:grpSpPr>
          <a:xfrm>
            <a:off x="4437061" y="1193941"/>
            <a:ext cx="4010586" cy="4085310"/>
            <a:chOff x="4437061" y="1193941"/>
            <a:chExt cx="4010586" cy="4085310"/>
          </a:xfrm>
        </p:grpSpPr>
        <p:sp>
          <p:nvSpPr>
            <p:cNvPr id="19" name="Obdélník 54"/>
            <p:cNvSpPr/>
            <p:nvPr/>
          </p:nvSpPr>
          <p:spPr>
            <a:xfrm>
              <a:off x="5207645" y="2032519"/>
              <a:ext cx="1080116" cy="1079997"/>
            </a:xfrm>
            <a:prstGeom prst="rect">
              <a:avLst/>
            </a:prstGeom>
            <a:noFill/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grpSp>
          <p:nvGrpSpPr>
            <p:cNvPr id="20" name="Skupina 67"/>
            <p:cNvGrpSpPr/>
            <p:nvPr/>
          </p:nvGrpSpPr>
          <p:grpSpPr>
            <a:xfrm>
              <a:off x="4437061" y="1193941"/>
              <a:ext cx="4010586" cy="4085310"/>
              <a:chOff x="4437061" y="1193941"/>
              <a:chExt cx="4010586" cy="4085310"/>
            </a:xfrm>
          </p:grpSpPr>
          <p:grpSp>
            <p:nvGrpSpPr>
              <p:cNvPr id="21" name="Skupina 66"/>
              <p:cNvGrpSpPr/>
              <p:nvPr/>
            </p:nvGrpSpPr>
            <p:grpSpPr>
              <a:xfrm>
                <a:off x="5207645" y="2039249"/>
                <a:ext cx="3240002" cy="3240002"/>
                <a:chOff x="5207645" y="2039249"/>
                <a:chExt cx="3240002" cy="3240002"/>
              </a:xfrm>
            </p:grpSpPr>
            <p:grpSp>
              <p:nvGrpSpPr>
                <p:cNvPr id="22" name="Skupina 53"/>
                <p:cNvGrpSpPr/>
                <p:nvPr/>
              </p:nvGrpSpPr>
              <p:grpSpPr>
                <a:xfrm>
                  <a:off x="5207645" y="2039249"/>
                  <a:ext cx="3240002" cy="3240002"/>
                  <a:chOff x="5207645" y="2039249"/>
                  <a:chExt cx="3240002" cy="3240002"/>
                </a:xfrm>
              </p:grpSpPr>
              <p:grpSp>
                <p:nvGrpSpPr>
                  <p:cNvPr id="23" name="Skupina 48"/>
                  <p:cNvGrpSpPr/>
                  <p:nvPr/>
                </p:nvGrpSpPr>
                <p:grpSpPr>
                  <a:xfrm>
                    <a:off x="6287651" y="2039249"/>
                    <a:ext cx="2159996" cy="3239992"/>
                    <a:chOff x="6287651" y="2039249"/>
                    <a:chExt cx="2159996" cy="3239992"/>
                  </a:xfrm>
                </p:grpSpPr>
                <p:grpSp>
                  <p:nvGrpSpPr>
                    <p:cNvPr id="24" name="Skupina 42"/>
                    <p:cNvGrpSpPr/>
                    <p:nvPr/>
                  </p:nvGrpSpPr>
                  <p:grpSpPr>
                    <a:xfrm>
                      <a:off x="6287651" y="2039249"/>
                      <a:ext cx="2159996" cy="3239992"/>
                      <a:chOff x="6287651" y="2039249"/>
                      <a:chExt cx="2159996" cy="3239992"/>
                    </a:xfrm>
                  </p:grpSpPr>
                  <p:sp>
                    <p:nvSpPr>
                      <p:cNvPr id="25" name="Pravoúhlý trojúhelník 30"/>
                      <p:cNvSpPr/>
                      <p:nvPr/>
                    </p:nvSpPr>
                    <p:spPr>
                      <a:xfrm rot="10799991">
                        <a:off x="6287651" y="3119246"/>
                        <a:ext cx="2159995" cy="2159995"/>
                      </a:xfrm>
                      <a:custGeom>
                        <a:avLst/>
                        <a:gdLst>
                          <a:gd name="f0" fmla="val 10800000"/>
                          <a:gd name="f1" fmla="val 5400000"/>
                          <a:gd name="f2" fmla="val 180"/>
                          <a:gd name="f3" fmla="val w"/>
                          <a:gd name="f4" fmla="val h"/>
                          <a:gd name="f5" fmla="val ss"/>
                          <a:gd name="f6" fmla="val 0"/>
                          <a:gd name="f7" fmla="+- 0 0 -360"/>
                          <a:gd name="f8" fmla="+- 0 0 -180"/>
                          <a:gd name="f9" fmla="+- 0 0 -90"/>
                          <a:gd name="f10" fmla="abs f3"/>
                          <a:gd name="f11" fmla="abs f4"/>
                          <a:gd name="f12" fmla="abs f5"/>
                          <a:gd name="f13" fmla="*/ f7 f0 1"/>
                          <a:gd name="f14" fmla="*/ f8 f0 1"/>
                          <a:gd name="f15" fmla="*/ f9 f0 1"/>
                          <a:gd name="f16" fmla="?: f10 f3 1"/>
                          <a:gd name="f17" fmla="?: f11 f4 1"/>
                          <a:gd name="f18" fmla="?: f12 f5 1"/>
                          <a:gd name="f19" fmla="*/ f13 1 f2"/>
                          <a:gd name="f20" fmla="*/ f14 1 f2"/>
                          <a:gd name="f21" fmla="*/ f15 1 f2"/>
                          <a:gd name="f22" fmla="*/ f16 1 21600"/>
                          <a:gd name="f23" fmla="*/ f17 1 21600"/>
                          <a:gd name="f24" fmla="*/ 21600 f16 1"/>
                          <a:gd name="f25" fmla="*/ 21600 f17 1"/>
                          <a:gd name="f26" fmla="+- f19 0 f1"/>
                          <a:gd name="f27" fmla="+- f20 0 f1"/>
                          <a:gd name="f28" fmla="+- f21 0 f1"/>
                          <a:gd name="f29" fmla="min f23 f22"/>
                          <a:gd name="f30" fmla="*/ f24 1 f18"/>
                          <a:gd name="f31" fmla="*/ f25 1 f18"/>
                          <a:gd name="f32" fmla="val f30"/>
                          <a:gd name="f33" fmla="val f31"/>
                          <a:gd name="f34" fmla="*/ f6 f29 1"/>
                          <a:gd name="f35" fmla="+- f33 0 f6"/>
                          <a:gd name="f36" fmla="+- f32 0 f6"/>
                          <a:gd name="f37" fmla="*/ f33 f29 1"/>
                          <a:gd name="f38" fmla="*/ f32 f29 1"/>
                          <a:gd name="f39" fmla="*/ f35 1 2"/>
                          <a:gd name="f40" fmla="*/ f36 1 2"/>
                          <a:gd name="f41" fmla="*/ f36 1 12"/>
                          <a:gd name="f42" fmla="*/ f35 7 1"/>
                          <a:gd name="f43" fmla="*/ f36 7 1"/>
                          <a:gd name="f44" fmla="*/ f35 11 1"/>
                          <a:gd name="f45" fmla="+- f6 f39 0"/>
                          <a:gd name="f46" fmla="+- f6 f40 0"/>
                          <a:gd name="f47" fmla="*/ f42 1 12"/>
                          <a:gd name="f48" fmla="*/ f43 1 12"/>
                          <a:gd name="f49" fmla="*/ f44 1 12"/>
                          <a:gd name="f50" fmla="*/ f41 f29 1"/>
                          <a:gd name="f51" fmla="*/ f47 f29 1"/>
                          <a:gd name="f52" fmla="*/ f48 f29 1"/>
                          <a:gd name="f53" fmla="*/ f49 f29 1"/>
                          <a:gd name="f54" fmla="*/ f46 f29 1"/>
                          <a:gd name="f55" fmla="*/ f45 f29 1"/>
                        </a:gdLst>
                        <a:ahLst/>
                        <a:cxnLst>
                          <a:cxn ang="3cd4">
                            <a:pos x="hc" y="t"/>
                          </a:cxn>
                          <a:cxn ang="0">
                            <a:pos x="r" y="vc"/>
                          </a:cxn>
                          <a:cxn ang="cd4">
                            <a:pos x="hc" y="b"/>
                          </a:cxn>
                          <a:cxn ang="cd2">
                            <a:pos x="l" y="vc"/>
                          </a:cxn>
                          <a:cxn ang="f26">
                            <a:pos x="f34" y="f34"/>
                          </a:cxn>
                          <a:cxn ang="f27">
                            <a:pos x="f34" y="f37"/>
                          </a:cxn>
                          <a:cxn ang="f27">
                            <a:pos x="f38" y="f37"/>
                          </a:cxn>
                          <a:cxn ang="f28">
                            <a:pos x="f54" y="f55"/>
                          </a:cxn>
                        </a:cxnLst>
                        <a:rect l="f50" t="f51" r="f52" b="f53"/>
                        <a:pathLst>
                          <a:path>
                            <a:moveTo>
                              <a:pt x="f34" y="f37"/>
                            </a:moveTo>
                            <a:lnTo>
                              <a:pt x="f34" y="f34"/>
                            </a:lnTo>
                            <a:lnTo>
                              <a:pt x="f38" y="f37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25402">
                        <a:solidFill>
                          <a:srgbClr val="000000"/>
                        </a:solidFill>
                        <a:prstDash val="solid"/>
                      </a:ln>
                    </p:spPr>
                    <p:txBody>
                      <a:bodyPr vert="horz" wrap="square" lIns="91440" tIns="45720" rIns="91440" bIns="45720" anchor="ctr" anchorCtr="1" compatLnSpc="1"/>
                      <a:lstStyle/>
                      <a:p>
                        <a:pPr marL="0" marR="0" lvl="0" indent="0" algn="ctr" defTabSz="914400" rtl="0" fontAlgn="auto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  <a:tabLst/>
                          <a:defRPr sz="1800" b="0" i="0" u="none" strike="noStrike" kern="0" cap="none" spc="0" baseline="0">
                            <a:solidFill>
                              <a:srgbClr val="000000"/>
                            </a:solidFill>
                            <a:uFillTx/>
                          </a:defRPr>
                        </a:pPr>
                        <a:endParaRPr lang="cs-CZ" sz="1800" b="0" i="0" u="none" strike="noStrike" kern="1200" cap="none" spc="0" baseline="0">
                          <a:solidFill>
                            <a:srgbClr val="FFFFFF"/>
                          </a:solidFill>
                          <a:uFillTx/>
                          <a:latin typeface="Calibri"/>
                        </a:endParaRPr>
                      </a:p>
                    </p:txBody>
                  </p:sp>
                  <p:sp>
                    <p:nvSpPr>
                      <p:cNvPr id="26" name="Obdélník 31"/>
                      <p:cNvSpPr/>
                      <p:nvPr/>
                    </p:nvSpPr>
                    <p:spPr>
                      <a:xfrm rot="16200004">
                        <a:off x="6827651" y="1499250"/>
                        <a:ext cx="1079997" cy="2159995"/>
                      </a:xfrm>
                      <a:prstGeom prst="rect">
                        <a:avLst/>
                      </a:prstGeom>
                      <a:solidFill>
                        <a:srgbClr val="FF6699"/>
                      </a:solidFill>
                      <a:ln w="25402">
                        <a:solidFill>
                          <a:srgbClr val="000000"/>
                        </a:solidFill>
                        <a:prstDash val="solid"/>
                      </a:ln>
                    </p:spPr>
                    <p:txBody>
                      <a:bodyPr vert="horz" wrap="square" lIns="91440" tIns="45720" rIns="91440" bIns="45720" anchor="ctr" anchorCtr="0" compatLnSpc="1"/>
                      <a:lstStyle/>
                      <a:p>
                        <a:pPr marL="0" marR="0" lvl="0" indent="0" algn="l" defTabSz="914400" rtl="0" fontAlgn="auto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  <a:tabLst/>
                          <a:defRPr sz="1800" b="0" i="0" u="none" strike="noStrike" kern="0" cap="none" spc="0" baseline="0">
                            <a:solidFill>
                              <a:srgbClr val="000000"/>
                            </a:solidFill>
                            <a:uFillTx/>
                          </a:defRPr>
                        </a:pPr>
                        <a:endParaRPr lang="cs-CZ" sz="1800" b="0" i="0" u="none" strike="noStrike" kern="1200" cap="none" spc="0" baseline="0">
                          <a:solidFill>
                            <a:srgbClr val="FFFFFF"/>
                          </a:solidFill>
                          <a:uFillTx/>
                          <a:latin typeface="Calibri"/>
                        </a:endParaRPr>
                      </a:p>
                    </p:txBody>
                  </p:sp>
                  <p:cxnSp>
                    <p:nvCxnSpPr>
                      <p:cNvPr id="27" name="Přímá spojnice 41"/>
                      <p:cNvCxnSpPr/>
                      <p:nvPr/>
                    </p:nvCxnSpPr>
                    <p:spPr>
                      <a:xfrm>
                        <a:off x="6287652" y="3119256"/>
                        <a:ext cx="2159995" cy="0"/>
                      </a:xfrm>
                      <a:prstGeom prst="straightConnector1">
                        <a:avLst/>
                      </a:prstGeom>
                      <a:noFill/>
                      <a:ln w="25402">
                        <a:solidFill>
                          <a:srgbClr val="FF6699"/>
                        </a:solidFill>
                        <a:prstDash val="solid"/>
                      </a:ln>
                    </p:spPr>
                  </p:cxnSp>
                </p:grpSp>
                <p:sp>
                  <p:nvSpPr>
                    <p:cNvPr id="28" name="TextovéPole 43"/>
                    <p:cNvSpPr txBox="1"/>
                    <p:nvPr/>
                  </p:nvSpPr>
                  <p:spPr>
                    <a:xfrm>
                      <a:off x="6852047" y="2918527"/>
                      <a:ext cx="1284603" cy="58477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:spPr>
                  <p:txBody>
                    <a:bodyPr vert="horz" wrap="square" lIns="91440" tIns="45720" rIns="91440" bIns="45720" anchor="t" anchorCtr="1" compatLnSpc="1">
                      <a:spAutoFit/>
                    </a:bodyPr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cs-CZ" sz="32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2</a:t>
                      </a:r>
                    </a:p>
                  </p:txBody>
                </p:sp>
              </p:grpSp>
              <p:grpSp>
                <p:nvGrpSpPr>
                  <p:cNvPr id="29" name="Skupina 18"/>
                  <p:cNvGrpSpPr/>
                  <p:nvPr/>
                </p:nvGrpSpPr>
                <p:grpSpPr>
                  <a:xfrm>
                    <a:off x="5207645" y="3119256"/>
                    <a:ext cx="3240002" cy="2159995"/>
                    <a:chOff x="5207645" y="3119256"/>
                    <a:chExt cx="3240002" cy="2159995"/>
                  </a:xfrm>
                </p:grpSpPr>
                <p:grpSp>
                  <p:nvGrpSpPr>
                    <p:cNvPr id="30" name="Skupina 19"/>
                    <p:cNvGrpSpPr/>
                    <p:nvPr/>
                  </p:nvGrpSpPr>
                  <p:grpSpPr>
                    <a:xfrm>
                      <a:off x="5207645" y="3119256"/>
                      <a:ext cx="3240002" cy="2159995"/>
                      <a:chOff x="5207645" y="3119256"/>
                      <a:chExt cx="3240002" cy="2159995"/>
                    </a:xfrm>
                  </p:grpSpPr>
                  <p:sp>
                    <p:nvSpPr>
                      <p:cNvPr id="31" name="Pravoúhlý trojúhelník 23"/>
                      <p:cNvSpPr/>
                      <p:nvPr/>
                    </p:nvSpPr>
                    <p:spPr>
                      <a:xfrm>
                        <a:off x="6287652" y="3119256"/>
                        <a:ext cx="2159995" cy="2159995"/>
                      </a:xfrm>
                      <a:custGeom>
                        <a:avLst/>
                        <a:gdLst>
                          <a:gd name="f0" fmla="val 10800000"/>
                          <a:gd name="f1" fmla="val 5400000"/>
                          <a:gd name="f2" fmla="val 180"/>
                          <a:gd name="f3" fmla="val w"/>
                          <a:gd name="f4" fmla="val h"/>
                          <a:gd name="f5" fmla="val ss"/>
                          <a:gd name="f6" fmla="val 0"/>
                          <a:gd name="f7" fmla="+- 0 0 -360"/>
                          <a:gd name="f8" fmla="+- 0 0 -180"/>
                          <a:gd name="f9" fmla="+- 0 0 -90"/>
                          <a:gd name="f10" fmla="abs f3"/>
                          <a:gd name="f11" fmla="abs f4"/>
                          <a:gd name="f12" fmla="abs f5"/>
                          <a:gd name="f13" fmla="*/ f7 f0 1"/>
                          <a:gd name="f14" fmla="*/ f8 f0 1"/>
                          <a:gd name="f15" fmla="*/ f9 f0 1"/>
                          <a:gd name="f16" fmla="?: f10 f3 1"/>
                          <a:gd name="f17" fmla="?: f11 f4 1"/>
                          <a:gd name="f18" fmla="?: f12 f5 1"/>
                          <a:gd name="f19" fmla="*/ f13 1 f2"/>
                          <a:gd name="f20" fmla="*/ f14 1 f2"/>
                          <a:gd name="f21" fmla="*/ f15 1 f2"/>
                          <a:gd name="f22" fmla="*/ f16 1 21600"/>
                          <a:gd name="f23" fmla="*/ f17 1 21600"/>
                          <a:gd name="f24" fmla="*/ 21600 f16 1"/>
                          <a:gd name="f25" fmla="*/ 21600 f17 1"/>
                          <a:gd name="f26" fmla="+- f19 0 f1"/>
                          <a:gd name="f27" fmla="+- f20 0 f1"/>
                          <a:gd name="f28" fmla="+- f21 0 f1"/>
                          <a:gd name="f29" fmla="min f23 f22"/>
                          <a:gd name="f30" fmla="*/ f24 1 f18"/>
                          <a:gd name="f31" fmla="*/ f25 1 f18"/>
                          <a:gd name="f32" fmla="val f30"/>
                          <a:gd name="f33" fmla="val f31"/>
                          <a:gd name="f34" fmla="*/ f6 f29 1"/>
                          <a:gd name="f35" fmla="+- f33 0 f6"/>
                          <a:gd name="f36" fmla="+- f32 0 f6"/>
                          <a:gd name="f37" fmla="*/ f33 f29 1"/>
                          <a:gd name="f38" fmla="*/ f32 f29 1"/>
                          <a:gd name="f39" fmla="*/ f35 1 2"/>
                          <a:gd name="f40" fmla="*/ f36 1 2"/>
                          <a:gd name="f41" fmla="*/ f36 1 12"/>
                          <a:gd name="f42" fmla="*/ f35 7 1"/>
                          <a:gd name="f43" fmla="*/ f36 7 1"/>
                          <a:gd name="f44" fmla="*/ f35 11 1"/>
                          <a:gd name="f45" fmla="+- f6 f39 0"/>
                          <a:gd name="f46" fmla="+- f6 f40 0"/>
                          <a:gd name="f47" fmla="*/ f42 1 12"/>
                          <a:gd name="f48" fmla="*/ f43 1 12"/>
                          <a:gd name="f49" fmla="*/ f44 1 12"/>
                          <a:gd name="f50" fmla="*/ f41 f29 1"/>
                          <a:gd name="f51" fmla="*/ f47 f29 1"/>
                          <a:gd name="f52" fmla="*/ f48 f29 1"/>
                          <a:gd name="f53" fmla="*/ f49 f29 1"/>
                          <a:gd name="f54" fmla="*/ f46 f29 1"/>
                          <a:gd name="f55" fmla="*/ f45 f29 1"/>
                        </a:gdLst>
                        <a:ahLst/>
                        <a:cxnLst>
                          <a:cxn ang="3cd4">
                            <a:pos x="hc" y="t"/>
                          </a:cxn>
                          <a:cxn ang="0">
                            <a:pos x="r" y="vc"/>
                          </a:cxn>
                          <a:cxn ang="cd4">
                            <a:pos x="hc" y="b"/>
                          </a:cxn>
                          <a:cxn ang="cd2">
                            <a:pos x="l" y="vc"/>
                          </a:cxn>
                          <a:cxn ang="f26">
                            <a:pos x="f34" y="f34"/>
                          </a:cxn>
                          <a:cxn ang="f27">
                            <a:pos x="f34" y="f37"/>
                          </a:cxn>
                          <a:cxn ang="f27">
                            <a:pos x="f38" y="f37"/>
                          </a:cxn>
                          <a:cxn ang="f28">
                            <a:pos x="f54" y="f55"/>
                          </a:cxn>
                        </a:cxnLst>
                        <a:rect l="f50" t="f51" r="f52" b="f53"/>
                        <a:pathLst>
                          <a:path>
                            <a:moveTo>
                              <a:pt x="f34" y="f37"/>
                            </a:moveTo>
                            <a:lnTo>
                              <a:pt x="f34" y="f34"/>
                            </a:lnTo>
                            <a:lnTo>
                              <a:pt x="f38" y="f37"/>
                            </a:lnTo>
                            <a:close/>
                          </a:path>
                        </a:pathLst>
                      </a:custGeom>
                      <a:solidFill>
                        <a:srgbClr val="FF6699"/>
                      </a:solidFill>
                      <a:ln w="25402">
                        <a:solidFill>
                          <a:srgbClr val="002060"/>
                        </a:solidFill>
                        <a:prstDash val="solid"/>
                      </a:ln>
                    </p:spPr>
                    <p:txBody>
                      <a:bodyPr vert="horz" wrap="square" lIns="91440" tIns="45720" rIns="91440" bIns="45720" anchor="ctr" anchorCtr="1" compatLnSpc="1"/>
                      <a:lstStyle/>
                      <a:p>
                        <a:pPr marL="0" marR="0" lvl="0" indent="0" algn="ctr" defTabSz="914400" rtl="0" fontAlgn="auto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  <a:tabLst/>
                          <a:defRPr sz="1800" b="0" i="0" u="none" strike="noStrike" kern="0" cap="none" spc="0" baseline="0">
                            <a:solidFill>
                              <a:srgbClr val="000000"/>
                            </a:solidFill>
                            <a:uFillTx/>
                          </a:defRPr>
                        </a:pPr>
                        <a:endParaRPr lang="cs-CZ" sz="1800" b="0" i="0" u="none" strike="noStrike" kern="1200" cap="none" spc="0" baseline="0">
                          <a:solidFill>
                            <a:srgbClr val="FFFFFF"/>
                          </a:solidFill>
                          <a:uFillTx/>
                          <a:latin typeface="Calibri"/>
                        </a:endParaRPr>
                      </a:p>
                    </p:txBody>
                  </p:sp>
                  <p:sp>
                    <p:nvSpPr>
                      <p:cNvPr id="32" name="Obdélník 24"/>
                      <p:cNvSpPr/>
                      <p:nvPr/>
                    </p:nvSpPr>
                    <p:spPr>
                      <a:xfrm>
                        <a:off x="5207645" y="3119256"/>
                        <a:ext cx="1079997" cy="2159995"/>
                      </a:xfrm>
                      <a:prstGeom prst="rect">
                        <a:avLst/>
                      </a:prstGeom>
                      <a:solidFill>
                        <a:srgbClr val="FF6699"/>
                      </a:solidFill>
                      <a:ln w="25402">
                        <a:solidFill>
                          <a:srgbClr val="002060"/>
                        </a:solidFill>
                        <a:prstDash val="solid"/>
                      </a:ln>
                    </p:spPr>
                    <p:txBody>
                      <a:bodyPr vert="horz" wrap="square" lIns="91440" tIns="45720" rIns="91440" bIns="45720" anchor="ctr" anchorCtr="0" compatLnSpc="1"/>
                      <a:lstStyle/>
                      <a:p>
                        <a:pPr marL="0" marR="0" lvl="0" indent="0" algn="l" defTabSz="914400" rtl="0" fontAlgn="auto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  <a:tabLst/>
                          <a:defRPr sz="1800" b="0" i="0" u="none" strike="noStrike" kern="0" cap="none" spc="0" baseline="0">
                            <a:solidFill>
                              <a:srgbClr val="000000"/>
                            </a:solidFill>
                            <a:uFillTx/>
                          </a:defRPr>
                        </a:pPr>
                        <a:endParaRPr lang="cs-CZ" sz="1800" b="0" i="0" u="none" strike="noStrike" kern="1200" cap="none" spc="0" baseline="0">
                          <a:solidFill>
                            <a:srgbClr val="FFFFFF"/>
                          </a:solidFill>
                          <a:uFillTx/>
                          <a:latin typeface="Calibri"/>
                        </a:endParaRPr>
                      </a:p>
                    </p:txBody>
                  </p:sp>
                </p:grpSp>
                <p:sp>
                  <p:nvSpPr>
                    <p:cNvPr id="33" name="TextovéPole 22"/>
                    <p:cNvSpPr txBox="1"/>
                    <p:nvPr/>
                  </p:nvSpPr>
                  <p:spPr>
                    <a:xfrm>
                      <a:off x="5660264" y="3906874"/>
                      <a:ext cx="1038676" cy="58477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:spPr>
                  <p:txBody>
                    <a:bodyPr vert="horz" wrap="square" lIns="91440" tIns="45720" rIns="91440" bIns="45720" anchor="t" anchorCtr="1" compatLnSpc="1">
                      <a:spAutoFit/>
                    </a:bodyPr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cs-CZ" sz="32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1</a:t>
                      </a:r>
                    </a:p>
                  </p:txBody>
                </p:sp>
              </p:grpSp>
            </p:grpSp>
            <p:cxnSp>
              <p:nvCxnSpPr>
                <p:cNvPr id="34" name="Přímá spojnice 57"/>
                <p:cNvCxnSpPr>
                  <a:stCxn id="31" idx="4"/>
                  <a:endCxn id="31" idx="5"/>
                </p:cNvCxnSpPr>
                <p:nvPr/>
              </p:nvCxnSpPr>
              <p:spPr>
                <a:xfrm>
                  <a:off x="6287652" y="3119256"/>
                  <a:ext cx="0" cy="2159995"/>
                </a:xfrm>
                <a:prstGeom prst="straightConnector1">
                  <a:avLst/>
                </a:prstGeom>
                <a:noFill/>
                <a:ln w="34920">
                  <a:solidFill>
                    <a:srgbClr val="FF6699"/>
                  </a:solidFill>
                  <a:prstDash val="solid"/>
                </a:ln>
              </p:spPr>
            </p:cxnSp>
          </p:grpSp>
          <p:sp>
            <p:nvSpPr>
              <p:cNvPr id="35" name="Levá složená závorka 61"/>
              <p:cNvSpPr/>
              <p:nvPr/>
            </p:nvSpPr>
            <p:spPr>
              <a:xfrm>
                <a:off x="4847645" y="2039258"/>
                <a:ext cx="359999" cy="1079997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ss"/>
                  <a:gd name="f6" fmla="val 0"/>
                  <a:gd name="f7" fmla="*/ 5419351 1 1725033"/>
                  <a:gd name="f8" fmla="+- 0 0 5400000"/>
                  <a:gd name="f9" fmla="val 8333"/>
                  <a:gd name="f10" fmla="val 50000"/>
                  <a:gd name="f11" fmla="+- 0 0 -180"/>
                  <a:gd name="f12" fmla="+- 0 0 -270"/>
                  <a:gd name="f13" fmla="+- 0 0 -360"/>
                  <a:gd name="f14" fmla="abs f3"/>
                  <a:gd name="f15" fmla="abs f4"/>
                  <a:gd name="f16" fmla="abs f5"/>
                  <a:gd name="f17" fmla="+- 2700000 f1 0"/>
                  <a:gd name="f18" fmla="*/ f11 f0 1"/>
                  <a:gd name="f19" fmla="*/ f12 f0 1"/>
                  <a:gd name="f20" fmla="*/ f13 f0 1"/>
                  <a:gd name="f21" fmla="?: f14 f3 1"/>
                  <a:gd name="f22" fmla="?: f15 f4 1"/>
                  <a:gd name="f23" fmla="?: f16 f5 1"/>
                  <a:gd name="f24" fmla="+- f17 0 f1"/>
                  <a:gd name="f25" fmla="*/ f18 1 f2"/>
                  <a:gd name="f26" fmla="*/ f19 1 f2"/>
                  <a:gd name="f27" fmla="*/ f20 1 f2"/>
                  <a:gd name="f28" fmla="*/ f21 1 21600"/>
                  <a:gd name="f29" fmla="*/ f22 1 21600"/>
                  <a:gd name="f30" fmla="*/ 21600 f21 1"/>
                  <a:gd name="f31" fmla="*/ 21600 f22 1"/>
                  <a:gd name="f32" fmla="+- f24 f1 0"/>
                  <a:gd name="f33" fmla="+- f25 0 f1"/>
                  <a:gd name="f34" fmla="+- f26 0 f1"/>
                  <a:gd name="f35" fmla="+- f27 0 f1"/>
                  <a:gd name="f36" fmla="min f29 f28"/>
                  <a:gd name="f37" fmla="*/ f30 1 f23"/>
                  <a:gd name="f38" fmla="*/ f31 1 f23"/>
                  <a:gd name="f39" fmla="*/ f32 f7 1"/>
                  <a:gd name="f40" fmla="val f37"/>
                  <a:gd name="f41" fmla="val f38"/>
                  <a:gd name="f42" fmla="*/ f39 1 f0"/>
                  <a:gd name="f43" fmla="*/ f6 f36 1"/>
                  <a:gd name="f44" fmla="+- f41 0 f6"/>
                  <a:gd name="f45" fmla="+- f40 0 f6"/>
                  <a:gd name="f46" fmla="+- 0 0 f42"/>
                  <a:gd name="f47" fmla="*/ f40 f36 1"/>
                  <a:gd name="f48" fmla="*/ f41 f36 1"/>
                  <a:gd name="f49" fmla="*/ f45 1 2"/>
                  <a:gd name="f50" fmla="min f45 f44"/>
                  <a:gd name="f51" fmla="*/ f44 f10 1"/>
                  <a:gd name="f52" fmla="+- 0 0 f46"/>
                  <a:gd name="f53" fmla="+- f6 f49 0"/>
                  <a:gd name="f54" fmla="*/ f50 f9 1"/>
                  <a:gd name="f55" fmla="*/ f51 1 100000"/>
                  <a:gd name="f56" fmla="*/ f52 f0 1"/>
                  <a:gd name="f57" fmla="*/ f49 f36 1"/>
                  <a:gd name="f58" fmla="*/ f54 1 100000"/>
                  <a:gd name="f59" fmla="*/ f56 1 f7"/>
                  <a:gd name="f60" fmla="*/ f53 f36 1"/>
                  <a:gd name="f61" fmla="*/ f55 f36 1"/>
                  <a:gd name="f62" fmla="+- f59 0 f1"/>
                  <a:gd name="f63" fmla="+- f55 f58 0"/>
                  <a:gd name="f64" fmla="*/ f58 f36 1"/>
                  <a:gd name="f65" fmla="cos 1 f62"/>
                  <a:gd name="f66" fmla="sin 1 f62"/>
                  <a:gd name="f67" fmla="*/ f63 f36 1"/>
                  <a:gd name="f68" fmla="+- 0 0 f65"/>
                  <a:gd name="f69" fmla="+- 0 0 f66"/>
                  <a:gd name="f70" fmla="+- 0 0 f68"/>
                  <a:gd name="f71" fmla="+- 0 0 f69"/>
                  <a:gd name="f72" fmla="val f70"/>
                  <a:gd name="f73" fmla="val f71"/>
                  <a:gd name="f74" fmla="*/ f72 f49 1"/>
                  <a:gd name="f75" fmla="*/ f73 f58 1"/>
                  <a:gd name="f76" fmla="+- f40 0 f74"/>
                  <a:gd name="f77" fmla="+- f58 0 f75"/>
                  <a:gd name="f78" fmla="+- f41 f75 0"/>
                  <a:gd name="f79" fmla="+- f78 0 f58"/>
                  <a:gd name="f80" fmla="*/ f76 f36 1"/>
                  <a:gd name="f81" fmla="*/ f77 f36 1"/>
                  <a:gd name="f82" fmla="*/ f79 f3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3">
                    <a:pos x="f47" y="f43"/>
                  </a:cxn>
                  <a:cxn ang="f34">
                    <a:pos x="f43" y="f61"/>
                  </a:cxn>
                  <a:cxn ang="f35">
                    <a:pos x="f47" y="f48"/>
                  </a:cxn>
                </a:cxnLst>
                <a:rect l="f80" t="f81" r="f47" b="f82"/>
                <a:pathLst>
                  <a:path stroke="0">
                    <a:moveTo>
                      <a:pt x="f47" y="f48"/>
                    </a:moveTo>
                    <a:arcTo wR="f57" hR="f64" stAng="f1" swAng="f1"/>
                    <a:lnTo>
                      <a:pt x="f60" y="f67"/>
                    </a:lnTo>
                    <a:arcTo wR="f57" hR="f64" stAng="f6" swAng="f8"/>
                    <a:arcTo wR="f57" hR="f64" stAng="f1" swAng="f8"/>
                    <a:lnTo>
                      <a:pt x="f60" y="f64"/>
                    </a:lnTo>
                    <a:arcTo wR="f57" hR="f64" stAng="f0" swAng="f1"/>
                    <a:close/>
                  </a:path>
                  <a:path fill="none">
                    <a:moveTo>
                      <a:pt x="f47" y="f48"/>
                    </a:moveTo>
                    <a:arcTo wR="f57" hR="f64" stAng="f1" swAng="f1"/>
                    <a:lnTo>
                      <a:pt x="f60" y="f67"/>
                    </a:lnTo>
                    <a:arcTo wR="f57" hR="f64" stAng="f6" swAng="f8"/>
                    <a:arcTo wR="f57" hR="f64" stAng="f1" swAng="f8"/>
                    <a:lnTo>
                      <a:pt x="f60" y="f64"/>
                    </a:lnTo>
                    <a:arcTo wR="f57" hR="f64" stAng="f0" swAng="f1"/>
                  </a:path>
                </a:pathLst>
              </a:custGeom>
              <a:noFill/>
              <a:ln w="9528">
                <a:solidFill>
                  <a:srgbClr val="7030A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  <p:sp>
            <p:nvSpPr>
              <p:cNvPr id="36" name="Levá složená závorka 62"/>
              <p:cNvSpPr/>
              <p:nvPr/>
            </p:nvSpPr>
            <p:spPr>
              <a:xfrm rot="5400013">
                <a:off x="5571014" y="1284919"/>
                <a:ext cx="359999" cy="1086736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ss"/>
                  <a:gd name="f6" fmla="val 0"/>
                  <a:gd name="f7" fmla="*/ 5419351 1 1725033"/>
                  <a:gd name="f8" fmla="+- 0 0 5400000"/>
                  <a:gd name="f9" fmla="val 8333"/>
                  <a:gd name="f10" fmla="val 50000"/>
                  <a:gd name="f11" fmla="+- 0 0 -180"/>
                  <a:gd name="f12" fmla="+- 0 0 -270"/>
                  <a:gd name="f13" fmla="+- 0 0 -360"/>
                  <a:gd name="f14" fmla="abs f3"/>
                  <a:gd name="f15" fmla="abs f4"/>
                  <a:gd name="f16" fmla="abs f5"/>
                  <a:gd name="f17" fmla="+- 2700000 f1 0"/>
                  <a:gd name="f18" fmla="*/ f11 f0 1"/>
                  <a:gd name="f19" fmla="*/ f12 f0 1"/>
                  <a:gd name="f20" fmla="*/ f13 f0 1"/>
                  <a:gd name="f21" fmla="?: f14 f3 1"/>
                  <a:gd name="f22" fmla="?: f15 f4 1"/>
                  <a:gd name="f23" fmla="?: f16 f5 1"/>
                  <a:gd name="f24" fmla="+- f17 0 f1"/>
                  <a:gd name="f25" fmla="*/ f18 1 f2"/>
                  <a:gd name="f26" fmla="*/ f19 1 f2"/>
                  <a:gd name="f27" fmla="*/ f20 1 f2"/>
                  <a:gd name="f28" fmla="*/ f21 1 21600"/>
                  <a:gd name="f29" fmla="*/ f22 1 21600"/>
                  <a:gd name="f30" fmla="*/ 21600 f21 1"/>
                  <a:gd name="f31" fmla="*/ 21600 f22 1"/>
                  <a:gd name="f32" fmla="+- f24 f1 0"/>
                  <a:gd name="f33" fmla="+- f25 0 f1"/>
                  <a:gd name="f34" fmla="+- f26 0 f1"/>
                  <a:gd name="f35" fmla="+- f27 0 f1"/>
                  <a:gd name="f36" fmla="min f29 f28"/>
                  <a:gd name="f37" fmla="*/ f30 1 f23"/>
                  <a:gd name="f38" fmla="*/ f31 1 f23"/>
                  <a:gd name="f39" fmla="*/ f32 f7 1"/>
                  <a:gd name="f40" fmla="val f37"/>
                  <a:gd name="f41" fmla="val f38"/>
                  <a:gd name="f42" fmla="*/ f39 1 f0"/>
                  <a:gd name="f43" fmla="*/ f6 f36 1"/>
                  <a:gd name="f44" fmla="+- f41 0 f6"/>
                  <a:gd name="f45" fmla="+- f40 0 f6"/>
                  <a:gd name="f46" fmla="+- 0 0 f42"/>
                  <a:gd name="f47" fmla="*/ f40 f36 1"/>
                  <a:gd name="f48" fmla="*/ f41 f36 1"/>
                  <a:gd name="f49" fmla="*/ f45 1 2"/>
                  <a:gd name="f50" fmla="min f45 f44"/>
                  <a:gd name="f51" fmla="*/ f44 f10 1"/>
                  <a:gd name="f52" fmla="+- 0 0 f46"/>
                  <a:gd name="f53" fmla="+- f6 f49 0"/>
                  <a:gd name="f54" fmla="*/ f50 f9 1"/>
                  <a:gd name="f55" fmla="*/ f51 1 100000"/>
                  <a:gd name="f56" fmla="*/ f52 f0 1"/>
                  <a:gd name="f57" fmla="*/ f49 f36 1"/>
                  <a:gd name="f58" fmla="*/ f54 1 100000"/>
                  <a:gd name="f59" fmla="*/ f56 1 f7"/>
                  <a:gd name="f60" fmla="*/ f53 f36 1"/>
                  <a:gd name="f61" fmla="*/ f55 f36 1"/>
                  <a:gd name="f62" fmla="+- f59 0 f1"/>
                  <a:gd name="f63" fmla="+- f55 f58 0"/>
                  <a:gd name="f64" fmla="*/ f58 f36 1"/>
                  <a:gd name="f65" fmla="cos 1 f62"/>
                  <a:gd name="f66" fmla="sin 1 f62"/>
                  <a:gd name="f67" fmla="*/ f63 f36 1"/>
                  <a:gd name="f68" fmla="+- 0 0 f65"/>
                  <a:gd name="f69" fmla="+- 0 0 f66"/>
                  <a:gd name="f70" fmla="+- 0 0 f68"/>
                  <a:gd name="f71" fmla="+- 0 0 f69"/>
                  <a:gd name="f72" fmla="val f70"/>
                  <a:gd name="f73" fmla="val f71"/>
                  <a:gd name="f74" fmla="*/ f72 f49 1"/>
                  <a:gd name="f75" fmla="*/ f73 f58 1"/>
                  <a:gd name="f76" fmla="+- f40 0 f74"/>
                  <a:gd name="f77" fmla="+- f58 0 f75"/>
                  <a:gd name="f78" fmla="+- f41 f75 0"/>
                  <a:gd name="f79" fmla="+- f78 0 f58"/>
                  <a:gd name="f80" fmla="*/ f76 f36 1"/>
                  <a:gd name="f81" fmla="*/ f77 f36 1"/>
                  <a:gd name="f82" fmla="*/ f79 f3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3">
                    <a:pos x="f47" y="f43"/>
                  </a:cxn>
                  <a:cxn ang="f34">
                    <a:pos x="f43" y="f61"/>
                  </a:cxn>
                  <a:cxn ang="f35">
                    <a:pos x="f47" y="f48"/>
                  </a:cxn>
                </a:cxnLst>
                <a:rect l="f80" t="f81" r="f47" b="f82"/>
                <a:pathLst>
                  <a:path stroke="0">
                    <a:moveTo>
                      <a:pt x="f47" y="f48"/>
                    </a:moveTo>
                    <a:arcTo wR="f57" hR="f64" stAng="f1" swAng="f1"/>
                    <a:lnTo>
                      <a:pt x="f60" y="f67"/>
                    </a:lnTo>
                    <a:arcTo wR="f57" hR="f64" stAng="f6" swAng="f8"/>
                    <a:arcTo wR="f57" hR="f64" stAng="f1" swAng="f8"/>
                    <a:lnTo>
                      <a:pt x="f60" y="f64"/>
                    </a:lnTo>
                    <a:arcTo wR="f57" hR="f64" stAng="f0" swAng="f1"/>
                    <a:close/>
                  </a:path>
                  <a:path fill="none">
                    <a:moveTo>
                      <a:pt x="f47" y="f48"/>
                    </a:moveTo>
                    <a:arcTo wR="f57" hR="f64" stAng="f1" swAng="f1"/>
                    <a:lnTo>
                      <a:pt x="f60" y="f67"/>
                    </a:lnTo>
                    <a:arcTo wR="f57" hR="f64" stAng="f6" swAng="f8"/>
                    <a:arcTo wR="f57" hR="f64" stAng="f1" swAng="f8"/>
                    <a:lnTo>
                      <a:pt x="f60" y="f64"/>
                    </a:lnTo>
                    <a:arcTo wR="f57" hR="f64" stAng="f0" swAng="f1"/>
                  </a:path>
                </a:pathLst>
              </a:custGeom>
              <a:noFill/>
              <a:ln w="9528">
                <a:solidFill>
                  <a:srgbClr val="7030A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  <p:sp>
            <p:nvSpPr>
              <p:cNvPr id="37" name="TextovéPole 63"/>
              <p:cNvSpPr txBox="1"/>
              <p:nvPr/>
            </p:nvSpPr>
            <p:spPr>
              <a:xfrm>
                <a:off x="5495617" y="1193941"/>
                <a:ext cx="504053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b</a:t>
                </a:r>
              </a:p>
            </p:txBody>
          </p:sp>
          <p:sp>
            <p:nvSpPr>
              <p:cNvPr id="38" name="TextovéPole 64"/>
              <p:cNvSpPr txBox="1"/>
              <p:nvPr/>
            </p:nvSpPr>
            <p:spPr>
              <a:xfrm>
                <a:off x="4437061" y="2351791"/>
                <a:ext cx="504053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b</a:t>
                </a:r>
              </a:p>
            </p:txBody>
          </p:sp>
        </p:grpSp>
      </p:grpSp>
      <p:sp>
        <p:nvSpPr>
          <p:cNvPr id="39" name="Levá složená závorka 74"/>
          <p:cNvSpPr/>
          <p:nvPr/>
        </p:nvSpPr>
        <p:spPr>
          <a:xfrm rot="5400013">
            <a:off x="7151759" y="718536"/>
            <a:ext cx="431999" cy="215999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5400000"/>
              <a:gd name="f9" fmla="val 8333"/>
              <a:gd name="f10" fmla="val 25358"/>
              <a:gd name="f11" fmla="+- 0 0 -180"/>
              <a:gd name="f12" fmla="+- 0 0 -270"/>
              <a:gd name="f13" fmla="+- 0 0 -360"/>
              <a:gd name="f14" fmla="abs f3"/>
              <a:gd name="f15" fmla="abs f4"/>
              <a:gd name="f16" fmla="abs f5"/>
              <a:gd name="f17" fmla="+- 2700000 f1 0"/>
              <a:gd name="f18" fmla="*/ f11 f0 1"/>
              <a:gd name="f19" fmla="*/ f12 f0 1"/>
              <a:gd name="f20" fmla="*/ f13 f0 1"/>
              <a:gd name="f21" fmla="?: f14 f3 1"/>
              <a:gd name="f22" fmla="?: f15 f4 1"/>
              <a:gd name="f23" fmla="?: f16 f5 1"/>
              <a:gd name="f24" fmla="+- f17 0 f1"/>
              <a:gd name="f25" fmla="*/ f18 1 f2"/>
              <a:gd name="f26" fmla="*/ f19 1 f2"/>
              <a:gd name="f27" fmla="*/ f20 1 f2"/>
              <a:gd name="f28" fmla="*/ f21 1 21600"/>
              <a:gd name="f29" fmla="*/ f22 1 21600"/>
              <a:gd name="f30" fmla="*/ 21600 f21 1"/>
              <a:gd name="f31" fmla="*/ 21600 f22 1"/>
              <a:gd name="f32" fmla="+- f24 f1 0"/>
              <a:gd name="f33" fmla="+- f25 0 f1"/>
              <a:gd name="f34" fmla="+- f26 0 f1"/>
              <a:gd name="f35" fmla="+- f27 0 f1"/>
              <a:gd name="f36" fmla="min f29 f28"/>
              <a:gd name="f37" fmla="*/ f30 1 f23"/>
              <a:gd name="f38" fmla="*/ f31 1 f23"/>
              <a:gd name="f39" fmla="*/ f32 f7 1"/>
              <a:gd name="f40" fmla="val f37"/>
              <a:gd name="f41" fmla="val f38"/>
              <a:gd name="f42" fmla="*/ f39 1 f0"/>
              <a:gd name="f43" fmla="*/ f6 f36 1"/>
              <a:gd name="f44" fmla="+- f41 0 f6"/>
              <a:gd name="f45" fmla="+- f40 0 f6"/>
              <a:gd name="f46" fmla="+- 0 0 f42"/>
              <a:gd name="f47" fmla="*/ f40 f36 1"/>
              <a:gd name="f48" fmla="*/ f41 f36 1"/>
              <a:gd name="f49" fmla="*/ f45 1 2"/>
              <a:gd name="f50" fmla="min f45 f44"/>
              <a:gd name="f51" fmla="*/ f44 f10 1"/>
              <a:gd name="f52" fmla="+- 0 0 f46"/>
              <a:gd name="f53" fmla="+- f6 f49 0"/>
              <a:gd name="f54" fmla="*/ f50 f9 1"/>
              <a:gd name="f55" fmla="*/ f51 1 100000"/>
              <a:gd name="f56" fmla="*/ f52 f0 1"/>
              <a:gd name="f57" fmla="*/ f49 f36 1"/>
              <a:gd name="f58" fmla="*/ f54 1 100000"/>
              <a:gd name="f59" fmla="*/ f56 1 f7"/>
              <a:gd name="f60" fmla="*/ f53 f36 1"/>
              <a:gd name="f61" fmla="*/ f55 f36 1"/>
              <a:gd name="f62" fmla="+- f59 0 f1"/>
              <a:gd name="f63" fmla="+- f55 f58 0"/>
              <a:gd name="f64" fmla="*/ f58 f36 1"/>
              <a:gd name="f65" fmla="cos 1 f62"/>
              <a:gd name="f66" fmla="sin 1 f62"/>
              <a:gd name="f67" fmla="*/ f63 f36 1"/>
              <a:gd name="f68" fmla="+- 0 0 f65"/>
              <a:gd name="f69" fmla="+- 0 0 f66"/>
              <a:gd name="f70" fmla="+- 0 0 f68"/>
              <a:gd name="f71" fmla="+- 0 0 f69"/>
              <a:gd name="f72" fmla="val f70"/>
              <a:gd name="f73" fmla="val f71"/>
              <a:gd name="f74" fmla="*/ f72 f49 1"/>
              <a:gd name="f75" fmla="*/ f73 f58 1"/>
              <a:gd name="f76" fmla="+- f40 0 f74"/>
              <a:gd name="f77" fmla="+- f58 0 f75"/>
              <a:gd name="f78" fmla="+- f41 f75 0"/>
              <a:gd name="f79" fmla="+- f78 0 f58"/>
              <a:gd name="f80" fmla="*/ f76 f36 1"/>
              <a:gd name="f81" fmla="*/ f77 f36 1"/>
              <a:gd name="f82" fmla="*/ f79 f3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47" y="f43"/>
              </a:cxn>
              <a:cxn ang="f34">
                <a:pos x="f43" y="f61"/>
              </a:cxn>
              <a:cxn ang="f35">
                <a:pos x="f47" y="f48"/>
              </a:cxn>
            </a:cxnLst>
            <a:rect l="f80" t="f81" r="f47" b="f82"/>
            <a:pathLst>
              <a:path stroke="0">
                <a:moveTo>
                  <a:pt x="f47" y="f48"/>
                </a:moveTo>
                <a:arcTo wR="f57" hR="f64" stAng="f1" swAng="f1"/>
                <a:lnTo>
                  <a:pt x="f60" y="f67"/>
                </a:lnTo>
                <a:arcTo wR="f57" hR="f64" stAng="f6" swAng="f8"/>
                <a:arcTo wR="f57" hR="f64" stAng="f1" swAng="f8"/>
                <a:lnTo>
                  <a:pt x="f60" y="f64"/>
                </a:lnTo>
                <a:arcTo wR="f57" hR="f64" stAng="f0" swAng="f1"/>
                <a:close/>
              </a:path>
              <a:path fill="none">
                <a:moveTo>
                  <a:pt x="f47" y="f48"/>
                </a:moveTo>
                <a:arcTo wR="f57" hR="f64" stAng="f1" swAng="f1"/>
                <a:lnTo>
                  <a:pt x="f60" y="f67"/>
                </a:lnTo>
                <a:arcTo wR="f57" hR="f64" stAng="f6" swAng="f8"/>
                <a:arcTo wR="f57" hR="f64" stAng="f1" swAng="f8"/>
                <a:lnTo>
                  <a:pt x="f60" y="f64"/>
                </a:lnTo>
                <a:arcTo wR="f57" hR="f64" stAng="f0" swAng="f1"/>
              </a:path>
            </a:pathLst>
          </a:custGeom>
          <a:noFill/>
          <a:ln w="9528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0" name="TextovéPole 77"/>
          <p:cNvSpPr txBox="1"/>
          <p:nvPr/>
        </p:nvSpPr>
        <p:spPr>
          <a:xfrm>
            <a:off x="7201750" y="980575"/>
            <a:ext cx="1295878" cy="584777"/>
          </a:xfrm>
          <a:prstGeom prst="rect">
            <a:avLst/>
          </a:prstGeom>
          <a:blipFill>
            <a:blip r:embed="rId2">
              <a:alphaModFix/>
            </a:blip>
            <a:tile sx="100000" sy="100000" algn="tl"/>
          </a:blipFill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(a – b)</a:t>
            </a:r>
          </a:p>
        </p:txBody>
      </p:sp>
      <p:sp>
        <p:nvSpPr>
          <p:cNvPr id="41" name="Levá složená závorka 75"/>
          <p:cNvSpPr/>
          <p:nvPr/>
        </p:nvSpPr>
        <p:spPr>
          <a:xfrm>
            <a:off x="4775646" y="3119265"/>
            <a:ext cx="431999" cy="215999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5400000"/>
              <a:gd name="f9" fmla="val 8333"/>
              <a:gd name="f10" fmla="val 64532"/>
              <a:gd name="f11" fmla="+- 0 0 -180"/>
              <a:gd name="f12" fmla="+- 0 0 -270"/>
              <a:gd name="f13" fmla="+- 0 0 -360"/>
              <a:gd name="f14" fmla="abs f3"/>
              <a:gd name="f15" fmla="abs f4"/>
              <a:gd name="f16" fmla="abs f5"/>
              <a:gd name="f17" fmla="+- 2700000 f1 0"/>
              <a:gd name="f18" fmla="*/ f11 f0 1"/>
              <a:gd name="f19" fmla="*/ f12 f0 1"/>
              <a:gd name="f20" fmla="*/ f13 f0 1"/>
              <a:gd name="f21" fmla="?: f14 f3 1"/>
              <a:gd name="f22" fmla="?: f15 f4 1"/>
              <a:gd name="f23" fmla="?: f16 f5 1"/>
              <a:gd name="f24" fmla="+- f17 0 f1"/>
              <a:gd name="f25" fmla="*/ f18 1 f2"/>
              <a:gd name="f26" fmla="*/ f19 1 f2"/>
              <a:gd name="f27" fmla="*/ f20 1 f2"/>
              <a:gd name="f28" fmla="*/ f21 1 21600"/>
              <a:gd name="f29" fmla="*/ f22 1 21600"/>
              <a:gd name="f30" fmla="*/ 21600 f21 1"/>
              <a:gd name="f31" fmla="*/ 21600 f22 1"/>
              <a:gd name="f32" fmla="+- f24 f1 0"/>
              <a:gd name="f33" fmla="+- f25 0 f1"/>
              <a:gd name="f34" fmla="+- f26 0 f1"/>
              <a:gd name="f35" fmla="+- f27 0 f1"/>
              <a:gd name="f36" fmla="min f29 f28"/>
              <a:gd name="f37" fmla="*/ f30 1 f23"/>
              <a:gd name="f38" fmla="*/ f31 1 f23"/>
              <a:gd name="f39" fmla="*/ f32 f7 1"/>
              <a:gd name="f40" fmla="val f37"/>
              <a:gd name="f41" fmla="val f38"/>
              <a:gd name="f42" fmla="*/ f39 1 f0"/>
              <a:gd name="f43" fmla="*/ f6 f36 1"/>
              <a:gd name="f44" fmla="+- f41 0 f6"/>
              <a:gd name="f45" fmla="+- f40 0 f6"/>
              <a:gd name="f46" fmla="+- 0 0 f42"/>
              <a:gd name="f47" fmla="*/ f40 f36 1"/>
              <a:gd name="f48" fmla="*/ f41 f36 1"/>
              <a:gd name="f49" fmla="*/ f45 1 2"/>
              <a:gd name="f50" fmla="min f45 f44"/>
              <a:gd name="f51" fmla="*/ f44 f10 1"/>
              <a:gd name="f52" fmla="+- 0 0 f46"/>
              <a:gd name="f53" fmla="+- f6 f49 0"/>
              <a:gd name="f54" fmla="*/ f50 f9 1"/>
              <a:gd name="f55" fmla="*/ f51 1 100000"/>
              <a:gd name="f56" fmla="*/ f52 f0 1"/>
              <a:gd name="f57" fmla="*/ f49 f36 1"/>
              <a:gd name="f58" fmla="*/ f54 1 100000"/>
              <a:gd name="f59" fmla="*/ f56 1 f7"/>
              <a:gd name="f60" fmla="*/ f53 f36 1"/>
              <a:gd name="f61" fmla="*/ f55 f36 1"/>
              <a:gd name="f62" fmla="+- f59 0 f1"/>
              <a:gd name="f63" fmla="+- f55 f58 0"/>
              <a:gd name="f64" fmla="*/ f58 f36 1"/>
              <a:gd name="f65" fmla="cos 1 f62"/>
              <a:gd name="f66" fmla="sin 1 f62"/>
              <a:gd name="f67" fmla="*/ f63 f36 1"/>
              <a:gd name="f68" fmla="+- 0 0 f65"/>
              <a:gd name="f69" fmla="+- 0 0 f66"/>
              <a:gd name="f70" fmla="+- 0 0 f68"/>
              <a:gd name="f71" fmla="+- 0 0 f69"/>
              <a:gd name="f72" fmla="val f70"/>
              <a:gd name="f73" fmla="val f71"/>
              <a:gd name="f74" fmla="*/ f72 f49 1"/>
              <a:gd name="f75" fmla="*/ f73 f58 1"/>
              <a:gd name="f76" fmla="+- f40 0 f74"/>
              <a:gd name="f77" fmla="+- f58 0 f75"/>
              <a:gd name="f78" fmla="+- f41 f75 0"/>
              <a:gd name="f79" fmla="+- f78 0 f58"/>
              <a:gd name="f80" fmla="*/ f76 f36 1"/>
              <a:gd name="f81" fmla="*/ f77 f36 1"/>
              <a:gd name="f82" fmla="*/ f79 f3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47" y="f43"/>
              </a:cxn>
              <a:cxn ang="f34">
                <a:pos x="f43" y="f61"/>
              </a:cxn>
              <a:cxn ang="f35">
                <a:pos x="f47" y="f48"/>
              </a:cxn>
            </a:cxnLst>
            <a:rect l="f80" t="f81" r="f47" b="f82"/>
            <a:pathLst>
              <a:path stroke="0">
                <a:moveTo>
                  <a:pt x="f47" y="f48"/>
                </a:moveTo>
                <a:arcTo wR="f57" hR="f64" stAng="f1" swAng="f1"/>
                <a:lnTo>
                  <a:pt x="f60" y="f67"/>
                </a:lnTo>
                <a:arcTo wR="f57" hR="f64" stAng="f6" swAng="f8"/>
                <a:arcTo wR="f57" hR="f64" stAng="f1" swAng="f8"/>
                <a:lnTo>
                  <a:pt x="f60" y="f64"/>
                </a:lnTo>
                <a:arcTo wR="f57" hR="f64" stAng="f0" swAng="f1"/>
                <a:close/>
              </a:path>
              <a:path fill="none">
                <a:moveTo>
                  <a:pt x="f47" y="f48"/>
                </a:moveTo>
                <a:arcTo wR="f57" hR="f64" stAng="f1" swAng="f1"/>
                <a:lnTo>
                  <a:pt x="f60" y="f67"/>
                </a:lnTo>
                <a:arcTo wR="f57" hR="f64" stAng="f6" swAng="f8"/>
                <a:arcTo wR="f57" hR="f64" stAng="f1" swAng="f8"/>
                <a:lnTo>
                  <a:pt x="f60" y="f64"/>
                </a:lnTo>
                <a:arcTo wR="f57" hR="f64" stAng="f0" swAng="f1"/>
              </a:path>
            </a:pathLst>
          </a:custGeom>
          <a:noFill/>
          <a:ln w="9528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2" name="TextovéPole 78"/>
          <p:cNvSpPr txBox="1"/>
          <p:nvPr/>
        </p:nvSpPr>
        <p:spPr>
          <a:xfrm>
            <a:off x="3476539" y="4031031"/>
            <a:ext cx="1295878" cy="584777"/>
          </a:xfrm>
          <a:prstGeom prst="rect">
            <a:avLst/>
          </a:prstGeom>
          <a:blipFill>
            <a:blip r:embed="rId2">
              <a:alphaModFix/>
            </a:blip>
            <a:tile sx="100000" sy="100000" algn="tl"/>
          </a:blipFill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(a – b)</a:t>
            </a:r>
          </a:p>
        </p:txBody>
      </p:sp>
      <p:sp>
        <p:nvSpPr>
          <p:cNvPr id="43" name="Pravá složená závorka 69"/>
          <p:cNvSpPr/>
          <p:nvPr/>
        </p:nvSpPr>
        <p:spPr>
          <a:xfrm>
            <a:off x="8447656" y="2014532"/>
            <a:ext cx="431999" cy="324000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5400000"/>
              <a:gd name="f10" fmla="val 8333"/>
              <a:gd name="f11" fmla="val 50000"/>
              <a:gd name="f12" fmla="+- 0 0 -180"/>
              <a:gd name="f13" fmla="+- 0 0 -270"/>
              <a:gd name="f14" fmla="+- 0 0 -360"/>
              <a:gd name="f15" fmla="abs f4"/>
              <a:gd name="f16" fmla="abs f5"/>
              <a:gd name="f17" fmla="abs f6"/>
              <a:gd name="f18" fmla="+- 2700000 f1 0"/>
              <a:gd name="f19" fmla="*/ f12 f0 1"/>
              <a:gd name="f20" fmla="*/ f13 f0 1"/>
              <a:gd name="f21" fmla="*/ f14 f0 1"/>
              <a:gd name="f22" fmla="?: f15 f4 1"/>
              <a:gd name="f23" fmla="?: f16 f5 1"/>
              <a:gd name="f24" fmla="?: f17 f6 1"/>
              <a:gd name="f25" fmla="+- f18 0 f1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f1 0"/>
              <a:gd name="f34" fmla="+- f26 0 f1"/>
              <a:gd name="f35" fmla="+- f27 0 f1"/>
              <a:gd name="f36" fmla="+- f28 0 f1"/>
              <a:gd name="f37" fmla="min f30 f29"/>
              <a:gd name="f38" fmla="*/ f31 1 f24"/>
              <a:gd name="f39" fmla="*/ f32 1 f24"/>
              <a:gd name="f40" fmla="*/ f33 f8 1"/>
              <a:gd name="f41" fmla="val f38"/>
              <a:gd name="f42" fmla="val f39"/>
              <a:gd name="f43" fmla="*/ f40 1 f0"/>
              <a:gd name="f44" fmla="*/ f7 f37 1"/>
              <a:gd name="f45" fmla="+- f42 0 f7"/>
              <a:gd name="f46" fmla="+- f41 0 f7"/>
              <a:gd name="f47" fmla="+- 0 0 f43"/>
              <a:gd name="f48" fmla="*/ f41 f37 1"/>
              <a:gd name="f49" fmla="*/ f42 f37 1"/>
              <a:gd name="f50" fmla="*/ f46 1 2"/>
              <a:gd name="f51" fmla="min f46 f45"/>
              <a:gd name="f52" fmla="*/ f45 f11 1"/>
              <a:gd name="f53" fmla="+- 0 0 f47"/>
              <a:gd name="f54" fmla="+- f7 f50 0"/>
              <a:gd name="f55" fmla="*/ f51 f10 1"/>
              <a:gd name="f56" fmla="*/ f52 1 100000"/>
              <a:gd name="f57" fmla="*/ f53 f0 1"/>
              <a:gd name="f58" fmla="*/ f50 f37 1"/>
              <a:gd name="f59" fmla="*/ f55 1 100000"/>
              <a:gd name="f60" fmla="*/ f57 1 f8"/>
              <a:gd name="f61" fmla="*/ f54 f37 1"/>
              <a:gd name="f62" fmla="*/ f56 f37 1"/>
              <a:gd name="f63" fmla="+- f60 0 f1"/>
              <a:gd name="f64" fmla="+- f56 0 f59"/>
              <a:gd name="f65" fmla="+- f42 0 f59"/>
              <a:gd name="f66" fmla="*/ f59 f37 1"/>
              <a:gd name="f67" fmla="cos 1 f63"/>
              <a:gd name="f68" fmla="sin 1 f63"/>
              <a:gd name="f69" fmla="*/ f64 f37 1"/>
              <a:gd name="f70" fmla="*/ f65 f37 1"/>
              <a:gd name="f71" fmla="+- 0 0 f67"/>
              <a:gd name="f72" fmla="+- 0 0 f68"/>
              <a:gd name="f73" fmla="+- 0 0 f71"/>
              <a:gd name="f74" fmla="+- 0 0 f72"/>
              <a:gd name="f75" fmla="val f73"/>
              <a:gd name="f76" fmla="val f74"/>
              <a:gd name="f77" fmla="*/ f75 f50 1"/>
              <a:gd name="f78" fmla="*/ f76 f59 1"/>
              <a:gd name="f79" fmla="+- f7 f77 0"/>
              <a:gd name="f80" fmla="+- f59 0 f78"/>
              <a:gd name="f81" fmla="+- f42 f78 0"/>
              <a:gd name="f82" fmla="+- f81 0 f59"/>
              <a:gd name="f83" fmla="*/ f80 f37 1"/>
              <a:gd name="f84" fmla="*/ f79 f37 1"/>
              <a:gd name="f85" fmla="*/ f8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44" y="f44"/>
              </a:cxn>
              <a:cxn ang="f35">
                <a:pos x="f48" y="f62"/>
              </a:cxn>
              <a:cxn ang="f36">
                <a:pos x="f44" y="f49"/>
              </a:cxn>
            </a:cxnLst>
            <a:rect l="f44" t="f83" r="f84" b="f85"/>
            <a:pathLst>
              <a:path stroke="0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  <a:close/>
              </a:path>
              <a:path fill="none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</a:path>
            </a:pathLst>
          </a:custGeom>
          <a:noFill/>
          <a:ln w="9528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4" name="TextovéPole 72"/>
          <p:cNvSpPr txBox="1"/>
          <p:nvPr/>
        </p:nvSpPr>
        <p:spPr>
          <a:xfrm>
            <a:off x="8809046" y="3403707"/>
            <a:ext cx="334953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</a:p>
        </p:txBody>
      </p:sp>
      <p:sp>
        <p:nvSpPr>
          <p:cNvPr id="45" name="Pravá složená závorka 70"/>
          <p:cNvSpPr/>
          <p:nvPr/>
        </p:nvSpPr>
        <p:spPr>
          <a:xfrm rot="5400013">
            <a:off x="6608528" y="3857273"/>
            <a:ext cx="431999" cy="324000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5400000"/>
              <a:gd name="f10" fmla="val 8333"/>
              <a:gd name="f11" fmla="val 50000"/>
              <a:gd name="f12" fmla="+- 0 0 -180"/>
              <a:gd name="f13" fmla="+- 0 0 -270"/>
              <a:gd name="f14" fmla="+- 0 0 -360"/>
              <a:gd name="f15" fmla="abs f4"/>
              <a:gd name="f16" fmla="abs f5"/>
              <a:gd name="f17" fmla="abs f6"/>
              <a:gd name="f18" fmla="+- 2700000 f1 0"/>
              <a:gd name="f19" fmla="*/ f12 f0 1"/>
              <a:gd name="f20" fmla="*/ f13 f0 1"/>
              <a:gd name="f21" fmla="*/ f14 f0 1"/>
              <a:gd name="f22" fmla="?: f15 f4 1"/>
              <a:gd name="f23" fmla="?: f16 f5 1"/>
              <a:gd name="f24" fmla="?: f17 f6 1"/>
              <a:gd name="f25" fmla="+- f18 0 f1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f1 0"/>
              <a:gd name="f34" fmla="+- f26 0 f1"/>
              <a:gd name="f35" fmla="+- f27 0 f1"/>
              <a:gd name="f36" fmla="+- f28 0 f1"/>
              <a:gd name="f37" fmla="min f30 f29"/>
              <a:gd name="f38" fmla="*/ f31 1 f24"/>
              <a:gd name="f39" fmla="*/ f32 1 f24"/>
              <a:gd name="f40" fmla="*/ f33 f8 1"/>
              <a:gd name="f41" fmla="val f38"/>
              <a:gd name="f42" fmla="val f39"/>
              <a:gd name="f43" fmla="*/ f40 1 f0"/>
              <a:gd name="f44" fmla="*/ f7 f37 1"/>
              <a:gd name="f45" fmla="+- f42 0 f7"/>
              <a:gd name="f46" fmla="+- f41 0 f7"/>
              <a:gd name="f47" fmla="+- 0 0 f43"/>
              <a:gd name="f48" fmla="*/ f41 f37 1"/>
              <a:gd name="f49" fmla="*/ f42 f37 1"/>
              <a:gd name="f50" fmla="*/ f46 1 2"/>
              <a:gd name="f51" fmla="min f46 f45"/>
              <a:gd name="f52" fmla="*/ f45 f11 1"/>
              <a:gd name="f53" fmla="+- 0 0 f47"/>
              <a:gd name="f54" fmla="+- f7 f50 0"/>
              <a:gd name="f55" fmla="*/ f51 f10 1"/>
              <a:gd name="f56" fmla="*/ f52 1 100000"/>
              <a:gd name="f57" fmla="*/ f53 f0 1"/>
              <a:gd name="f58" fmla="*/ f50 f37 1"/>
              <a:gd name="f59" fmla="*/ f55 1 100000"/>
              <a:gd name="f60" fmla="*/ f57 1 f8"/>
              <a:gd name="f61" fmla="*/ f54 f37 1"/>
              <a:gd name="f62" fmla="*/ f56 f37 1"/>
              <a:gd name="f63" fmla="+- f60 0 f1"/>
              <a:gd name="f64" fmla="+- f56 0 f59"/>
              <a:gd name="f65" fmla="+- f42 0 f59"/>
              <a:gd name="f66" fmla="*/ f59 f37 1"/>
              <a:gd name="f67" fmla="cos 1 f63"/>
              <a:gd name="f68" fmla="sin 1 f63"/>
              <a:gd name="f69" fmla="*/ f64 f37 1"/>
              <a:gd name="f70" fmla="*/ f65 f37 1"/>
              <a:gd name="f71" fmla="+- 0 0 f67"/>
              <a:gd name="f72" fmla="+- 0 0 f68"/>
              <a:gd name="f73" fmla="+- 0 0 f71"/>
              <a:gd name="f74" fmla="+- 0 0 f72"/>
              <a:gd name="f75" fmla="val f73"/>
              <a:gd name="f76" fmla="val f74"/>
              <a:gd name="f77" fmla="*/ f75 f50 1"/>
              <a:gd name="f78" fmla="*/ f76 f59 1"/>
              <a:gd name="f79" fmla="+- f7 f77 0"/>
              <a:gd name="f80" fmla="+- f59 0 f78"/>
              <a:gd name="f81" fmla="+- f42 f78 0"/>
              <a:gd name="f82" fmla="+- f81 0 f59"/>
              <a:gd name="f83" fmla="*/ f80 f37 1"/>
              <a:gd name="f84" fmla="*/ f79 f37 1"/>
              <a:gd name="f85" fmla="*/ f8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44" y="f44"/>
              </a:cxn>
              <a:cxn ang="f35">
                <a:pos x="f48" y="f62"/>
              </a:cxn>
              <a:cxn ang="f36">
                <a:pos x="f44" y="f49"/>
              </a:cxn>
            </a:cxnLst>
            <a:rect l="f44" t="f83" r="f84" b="f85"/>
            <a:pathLst>
              <a:path stroke="0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  <a:close/>
              </a:path>
              <a:path fill="none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</a:path>
            </a:pathLst>
          </a:custGeom>
          <a:noFill/>
          <a:ln w="9528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6" name="TextovéPole 71"/>
          <p:cNvSpPr txBox="1"/>
          <p:nvPr/>
        </p:nvSpPr>
        <p:spPr>
          <a:xfrm>
            <a:off x="6608368" y="5636142"/>
            <a:ext cx="487356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9" grpId="0" animBg="1"/>
      <p:bldP spid="40" grpId="0" animBg="1"/>
      <p:bldP spid="41" grpId="0" animBg="1"/>
      <p:bldP spid="42" grpId="0" animBg="1"/>
      <p:bldP spid="43" grpId="0" animBg="1"/>
      <p:bldP spid="44" grpId="0"/>
      <p:bldP spid="45" grpId="0" animBg="1"/>
      <p:bldP spid="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395532" y="188640"/>
            <a:ext cx="8229600" cy="1368152"/>
          </a:xfrm>
        </p:spPr>
        <p:txBody>
          <a:bodyPr/>
          <a:lstStyle/>
          <a:p>
            <a:pPr lvl="0"/>
            <a:r>
              <a:rPr lang="cs-CZ" sz="2400"/>
              <a:t>Vraťme se k původnímu obdélníku</a:t>
            </a:r>
          </a:p>
          <a:p>
            <a:pPr lvl="0"/>
            <a:r>
              <a:rPr lang="cs-CZ" sz="2400"/>
              <a:t>Z rozměrů čtverce zjisti rozměry obdélníku</a:t>
            </a:r>
          </a:p>
          <a:p>
            <a:pPr lvl="0"/>
            <a:r>
              <a:rPr lang="cs-CZ" sz="2400"/>
              <a:t>Zapiš, co platí pro obsahy růžových útvarů</a:t>
            </a:r>
          </a:p>
        </p:txBody>
      </p:sp>
      <p:grpSp>
        <p:nvGrpSpPr>
          <p:cNvPr id="3" name="Skupina 56"/>
          <p:cNvGrpSpPr/>
          <p:nvPr/>
        </p:nvGrpSpPr>
        <p:grpSpPr>
          <a:xfrm>
            <a:off x="338592" y="1519367"/>
            <a:ext cx="3729353" cy="2335853"/>
            <a:chOff x="338592" y="1519367"/>
            <a:chExt cx="3729353" cy="2335853"/>
          </a:xfrm>
        </p:grpSpPr>
        <p:grpSp>
          <p:nvGrpSpPr>
            <p:cNvPr id="4" name="Skupina 15"/>
            <p:cNvGrpSpPr/>
            <p:nvPr/>
          </p:nvGrpSpPr>
          <p:grpSpPr>
            <a:xfrm>
              <a:off x="1295201" y="2163058"/>
              <a:ext cx="2772744" cy="1692152"/>
              <a:chOff x="1295201" y="2163058"/>
              <a:chExt cx="2772744" cy="1692152"/>
            </a:xfrm>
          </p:grpSpPr>
          <p:sp>
            <p:nvSpPr>
              <p:cNvPr id="5" name="Pravoúhlý trojúhelník 11"/>
              <p:cNvSpPr/>
              <p:nvPr/>
            </p:nvSpPr>
            <p:spPr>
              <a:xfrm rot="10799991">
                <a:off x="1295201" y="2163058"/>
                <a:ext cx="1848496" cy="1692152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ss"/>
                  <a:gd name="f6" fmla="val 0"/>
                  <a:gd name="f7" fmla="+- 0 0 -360"/>
                  <a:gd name="f8" fmla="+- 0 0 -180"/>
                  <a:gd name="f9" fmla="+- 0 0 -90"/>
                  <a:gd name="f10" fmla="abs f3"/>
                  <a:gd name="f11" fmla="abs f4"/>
                  <a:gd name="f12" fmla="abs f5"/>
                  <a:gd name="f13" fmla="*/ f7 f0 1"/>
                  <a:gd name="f14" fmla="*/ f8 f0 1"/>
                  <a:gd name="f15" fmla="*/ f9 f0 1"/>
                  <a:gd name="f16" fmla="?: f10 f3 1"/>
                  <a:gd name="f17" fmla="?: f11 f4 1"/>
                  <a:gd name="f18" fmla="?: f12 f5 1"/>
                  <a:gd name="f19" fmla="*/ f13 1 f2"/>
                  <a:gd name="f20" fmla="*/ f14 1 f2"/>
                  <a:gd name="f21" fmla="*/ f15 1 f2"/>
                  <a:gd name="f22" fmla="*/ f16 1 21600"/>
                  <a:gd name="f23" fmla="*/ f17 1 21600"/>
                  <a:gd name="f24" fmla="*/ 21600 f16 1"/>
                  <a:gd name="f25" fmla="*/ 21600 f17 1"/>
                  <a:gd name="f26" fmla="+- f19 0 f1"/>
                  <a:gd name="f27" fmla="+- f20 0 f1"/>
                  <a:gd name="f28" fmla="+- f21 0 f1"/>
                  <a:gd name="f29" fmla="min f23 f22"/>
                  <a:gd name="f30" fmla="*/ f24 1 f18"/>
                  <a:gd name="f31" fmla="*/ f25 1 f18"/>
                  <a:gd name="f32" fmla="val f30"/>
                  <a:gd name="f33" fmla="val f31"/>
                  <a:gd name="f34" fmla="*/ f6 f29 1"/>
                  <a:gd name="f35" fmla="+- f33 0 f6"/>
                  <a:gd name="f36" fmla="+- f32 0 f6"/>
                  <a:gd name="f37" fmla="*/ f33 f29 1"/>
                  <a:gd name="f38" fmla="*/ f32 f29 1"/>
                  <a:gd name="f39" fmla="*/ f35 1 2"/>
                  <a:gd name="f40" fmla="*/ f36 1 2"/>
                  <a:gd name="f41" fmla="*/ f36 1 12"/>
                  <a:gd name="f42" fmla="*/ f35 7 1"/>
                  <a:gd name="f43" fmla="*/ f36 7 1"/>
                  <a:gd name="f44" fmla="*/ f35 11 1"/>
                  <a:gd name="f45" fmla="+- f6 f39 0"/>
                  <a:gd name="f46" fmla="+- f6 f40 0"/>
                  <a:gd name="f47" fmla="*/ f42 1 12"/>
                  <a:gd name="f48" fmla="*/ f43 1 12"/>
                  <a:gd name="f49" fmla="*/ f44 1 12"/>
                  <a:gd name="f50" fmla="*/ f41 f29 1"/>
                  <a:gd name="f51" fmla="*/ f47 f29 1"/>
                  <a:gd name="f52" fmla="*/ f48 f29 1"/>
                  <a:gd name="f53" fmla="*/ f49 f29 1"/>
                  <a:gd name="f54" fmla="*/ f46 f29 1"/>
                  <a:gd name="f55" fmla="*/ f45 f2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6">
                    <a:pos x="f34" y="f34"/>
                  </a:cxn>
                  <a:cxn ang="f27">
                    <a:pos x="f34" y="f37"/>
                  </a:cxn>
                  <a:cxn ang="f27">
                    <a:pos x="f38" y="f37"/>
                  </a:cxn>
                  <a:cxn ang="f28">
                    <a:pos x="f54" y="f55"/>
                  </a:cxn>
                </a:cxnLst>
                <a:rect l="f50" t="f51" r="f52" b="f53"/>
                <a:pathLst>
                  <a:path>
                    <a:moveTo>
                      <a:pt x="f34" y="f37"/>
                    </a:moveTo>
                    <a:lnTo>
                      <a:pt x="f34" y="f34"/>
                    </a:lnTo>
                    <a:lnTo>
                      <a:pt x="f38" y="f37"/>
                    </a:lnTo>
                    <a:close/>
                  </a:path>
                </a:pathLst>
              </a:custGeom>
              <a:solidFill>
                <a:srgbClr val="FF6699"/>
              </a:solidFill>
              <a:ln w="25402">
                <a:solidFill>
                  <a:srgbClr val="FF6699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  <p:sp>
            <p:nvSpPr>
              <p:cNvPr id="6" name="Obdélník 12"/>
              <p:cNvSpPr/>
              <p:nvPr/>
            </p:nvSpPr>
            <p:spPr>
              <a:xfrm rot="10799991">
                <a:off x="3121432" y="2163058"/>
                <a:ext cx="946513" cy="1692152"/>
              </a:xfrm>
              <a:prstGeom prst="rect">
                <a:avLst/>
              </a:prstGeom>
              <a:solidFill>
                <a:srgbClr val="FF6699"/>
              </a:solidFill>
              <a:ln w="25402">
                <a:solidFill>
                  <a:srgbClr val="FF6699"/>
                </a:solidFill>
                <a:prstDash val="solid"/>
              </a:ln>
            </p:spPr>
            <p:txBody>
              <a:bodyPr vert="horz" wrap="square" lIns="91440" tIns="45720" rIns="91440" bIns="45720" anchor="ctr" anchorCtr="0" compatLnSpc="1"/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</p:grpSp>
        <p:grpSp>
          <p:nvGrpSpPr>
            <p:cNvPr id="7" name="Skupina 17"/>
            <p:cNvGrpSpPr/>
            <p:nvPr/>
          </p:nvGrpSpPr>
          <p:grpSpPr>
            <a:xfrm>
              <a:off x="338592" y="1519367"/>
              <a:ext cx="2782831" cy="2335843"/>
              <a:chOff x="338592" y="1519367"/>
              <a:chExt cx="2782831" cy="2335843"/>
            </a:xfrm>
          </p:grpSpPr>
          <p:grpSp>
            <p:nvGrpSpPr>
              <p:cNvPr id="8" name="Skupina 4"/>
              <p:cNvGrpSpPr/>
              <p:nvPr/>
            </p:nvGrpSpPr>
            <p:grpSpPr>
              <a:xfrm>
                <a:off x="348679" y="2163058"/>
                <a:ext cx="2772744" cy="1692152"/>
                <a:chOff x="348679" y="2163058"/>
                <a:chExt cx="2772744" cy="1692152"/>
              </a:xfrm>
            </p:grpSpPr>
            <p:sp>
              <p:nvSpPr>
                <p:cNvPr id="9" name="Pravoúhlý trojúhelník 13"/>
                <p:cNvSpPr/>
                <p:nvPr/>
              </p:nvSpPr>
              <p:spPr>
                <a:xfrm>
                  <a:off x="1272927" y="2163058"/>
                  <a:ext cx="1848496" cy="1692152"/>
                </a:xfrm>
                <a:custGeom>
                  <a:avLst/>
                  <a:gdLst>
                    <a:gd name="f0" fmla="val 10800000"/>
                    <a:gd name="f1" fmla="val 5400000"/>
                    <a:gd name="f2" fmla="val 180"/>
                    <a:gd name="f3" fmla="val w"/>
                    <a:gd name="f4" fmla="val h"/>
                    <a:gd name="f5" fmla="val ss"/>
                    <a:gd name="f6" fmla="val 0"/>
                    <a:gd name="f7" fmla="+- 0 0 -360"/>
                    <a:gd name="f8" fmla="+- 0 0 -180"/>
                    <a:gd name="f9" fmla="+- 0 0 -90"/>
                    <a:gd name="f10" fmla="abs f3"/>
                    <a:gd name="f11" fmla="abs f4"/>
                    <a:gd name="f12" fmla="abs f5"/>
                    <a:gd name="f13" fmla="*/ f7 f0 1"/>
                    <a:gd name="f14" fmla="*/ f8 f0 1"/>
                    <a:gd name="f15" fmla="*/ f9 f0 1"/>
                    <a:gd name="f16" fmla="?: f10 f3 1"/>
                    <a:gd name="f17" fmla="?: f11 f4 1"/>
                    <a:gd name="f18" fmla="?: f12 f5 1"/>
                    <a:gd name="f19" fmla="*/ f13 1 f2"/>
                    <a:gd name="f20" fmla="*/ f14 1 f2"/>
                    <a:gd name="f21" fmla="*/ f15 1 f2"/>
                    <a:gd name="f22" fmla="*/ f16 1 21600"/>
                    <a:gd name="f23" fmla="*/ f17 1 21600"/>
                    <a:gd name="f24" fmla="*/ 21600 f16 1"/>
                    <a:gd name="f25" fmla="*/ 21600 f17 1"/>
                    <a:gd name="f26" fmla="+- f19 0 f1"/>
                    <a:gd name="f27" fmla="+- f20 0 f1"/>
                    <a:gd name="f28" fmla="+- f21 0 f1"/>
                    <a:gd name="f29" fmla="min f23 f22"/>
                    <a:gd name="f30" fmla="*/ f24 1 f18"/>
                    <a:gd name="f31" fmla="*/ f25 1 f18"/>
                    <a:gd name="f32" fmla="val f30"/>
                    <a:gd name="f33" fmla="val f31"/>
                    <a:gd name="f34" fmla="*/ f6 f29 1"/>
                    <a:gd name="f35" fmla="+- f33 0 f6"/>
                    <a:gd name="f36" fmla="+- f32 0 f6"/>
                    <a:gd name="f37" fmla="*/ f33 f29 1"/>
                    <a:gd name="f38" fmla="*/ f32 f29 1"/>
                    <a:gd name="f39" fmla="*/ f35 1 2"/>
                    <a:gd name="f40" fmla="*/ f36 1 2"/>
                    <a:gd name="f41" fmla="*/ f36 1 12"/>
                    <a:gd name="f42" fmla="*/ f35 7 1"/>
                    <a:gd name="f43" fmla="*/ f36 7 1"/>
                    <a:gd name="f44" fmla="*/ f35 11 1"/>
                    <a:gd name="f45" fmla="+- f6 f39 0"/>
                    <a:gd name="f46" fmla="+- f6 f40 0"/>
                    <a:gd name="f47" fmla="*/ f42 1 12"/>
                    <a:gd name="f48" fmla="*/ f43 1 12"/>
                    <a:gd name="f49" fmla="*/ f44 1 12"/>
                    <a:gd name="f50" fmla="*/ f41 f29 1"/>
                    <a:gd name="f51" fmla="*/ f47 f29 1"/>
                    <a:gd name="f52" fmla="*/ f48 f29 1"/>
                    <a:gd name="f53" fmla="*/ f49 f29 1"/>
                    <a:gd name="f54" fmla="*/ f46 f29 1"/>
                    <a:gd name="f55" fmla="*/ f45 f29 1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  <a:cxn ang="f26">
                      <a:pos x="f34" y="f34"/>
                    </a:cxn>
                    <a:cxn ang="f27">
                      <a:pos x="f34" y="f37"/>
                    </a:cxn>
                    <a:cxn ang="f27">
                      <a:pos x="f38" y="f37"/>
                    </a:cxn>
                    <a:cxn ang="f28">
                      <a:pos x="f54" y="f55"/>
                    </a:cxn>
                  </a:cxnLst>
                  <a:rect l="f50" t="f51" r="f52" b="f53"/>
                  <a:pathLst>
                    <a:path>
                      <a:moveTo>
                        <a:pt x="f34" y="f37"/>
                      </a:moveTo>
                      <a:lnTo>
                        <a:pt x="f34" y="f34"/>
                      </a:lnTo>
                      <a:lnTo>
                        <a:pt x="f38" y="f37"/>
                      </a:lnTo>
                      <a:close/>
                    </a:path>
                  </a:pathLst>
                </a:custGeom>
                <a:solidFill>
                  <a:srgbClr val="FF6699"/>
                </a:solidFill>
                <a:ln w="25402">
                  <a:solidFill>
                    <a:srgbClr val="FF6699"/>
                  </a:solidFill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cs-CZ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alibri"/>
                  </a:endParaRPr>
                </a:p>
              </p:txBody>
            </p:sp>
            <p:sp>
              <p:nvSpPr>
                <p:cNvPr id="10" name="Obdélník 14"/>
                <p:cNvSpPr/>
                <p:nvPr/>
              </p:nvSpPr>
              <p:spPr>
                <a:xfrm>
                  <a:off x="348679" y="2163058"/>
                  <a:ext cx="924248" cy="1692152"/>
                </a:xfrm>
                <a:prstGeom prst="rect">
                  <a:avLst/>
                </a:prstGeom>
                <a:solidFill>
                  <a:srgbClr val="FF6699"/>
                </a:solidFill>
                <a:ln w="25402">
                  <a:solidFill>
                    <a:srgbClr val="FF6699"/>
                  </a:solidFill>
                  <a:prstDash val="solid"/>
                </a:ln>
              </p:spPr>
              <p:txBody>
                <a:bodyPr vert="horz" wrap="square" lIns="91440" tIns="45720" rIns="91440" bIns="45720" anchor="ctr" anchorCtr="0" compatLnSpc="1"/>
                <a:lstStyle/>
                <a:p>
                  <a:pPr marL="0" marR="0" lvl="0" indent="0" algn="l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cs-CZ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alibri"/>
                  </a:endParaRPr>
                </a:p>
              </p:txBody>
            </p:sp>
          </p:grpSp>
          <p:sp>
            <p:nvSpPr>
              <p:cNvPr id="11" name="Levá složená závorka 7"/>
              <p:cNvSpPr/>
              <p:nvPr/>
            </p:nvSpPr>
            <p:spPr>
              <a:xfrm rot="5400013">
                <a:off x="659702" y="1559930"/>
                <a:ext cx="282028" cy="92424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ss"/>
                  <a:gd name="f6" fmla="val 0"/>
                  <a:gd name="f7" fmla="*/ 5419351 1 1725033"/>
                  <a:gd name="f8" fmla="+- 0 0 5400000"/>
                  <a:gd name="f9" fmla="val 8333"/>
                  <a:gd name="f10" fmla="val 50000"/>
                  <a:gd name="f11" fmla="+- 0 0 -180"/>
                  <a:gd name="f12" fmla="+- 0 0 -270"/>
                  <a:gd name="f13" fmla="+- 0 0 -360"/>
                  <a:gd name="f14" fmla="abs f3"/>
                  <a:gd name="f15" fmla="abs f4"/>
                  <a:gd name="f16" fmla="abs f5"/>
                  <a:gd name="f17" fmla="+- 2700000 f1 0"/>
                  <a:gd name="f18" fmla="*/ f11 f0 1"/>
                  <a:gd name="f19" fmla="*/ f12 f0 1"/>
                  <a:gd name="f20" fmla="*/ f13 f0 1"/>
                  <a:gd name="f21" fmla="?: f14 f3 1"/>
                  <a:gd name="f22" fmla="?: f15 f4 1"/>
                  <a:gd name="f23" fmla="?: f16 f5 1"/>
                  <a:gd name="f24" fmla="+- f17 0 f1"/>
                  <a:gd name="f25" fmla="*/ f18 1 f2"/>
                  <a:gd name="f26" fmla="*/ f19 1 f2"/>
                  <a:gd name="f27" fmla="*/ f20 1 f2"/>
                  <a:gd name="f28" fmla="*/ f21 1 21600"/>
                  <a:gd name="f29" fmla="*/ f22 1 21600"/>
                  <a:gd name="f30" fmla="*/ 21600 f21 1"/>
                  <a:gd name="f31" fmla="*/ 21600 f22 1"/>
                  <a:gd name="f32" fmla="+- f24 f1 0"/>
                  <a:gd name="f33" fmla="+- f25 0 f1"/>
                  <a:gd name="f34" fmla="+- f26 0 f1"/>
                  <a:gd name="f35" fmla="+- f27 0 f1"/>
                  <a:gd name="f36" fmla="min f29 f28"/>
                  <a:gd name="f37" fmla="*/ f30 1 f23"/>
                  <a:gd name="f38" fmla="*/ f31 1 f23"/>
                  <a:gd name="f39" fmla="*/ f32 f7 1"/>
                  <a:gd name="f40" fmla="val f37"/>
                  <a:gd name="f41" fmla="val f38"/>
                  <a:gd name="f42" fmla="*/ f39 1 f0"/>
                  <a:gd name="f43" fmla="*/ f6 f36 1"/>
                  <a:gd name="f44" fmla="+- f41 0 f6"/>
                  <a:gd name="f45" fmla="+- f40 0 f6"/>
                  <a:gd name="f46" fmla="+- 0 0 f42"/>
                  <a:gd name="f47" fmla="*/ f40 f36 1"/>
                  <a:gd name="f48" fmla="*/ f41 f36 1"/>
                  <a:gd name="f49" fmla="*/ f45 1 2"/>
                  <a:gd name="f50" fmla="min f45 f44"/>
                  <a:gd name="f51" fmla="*/ f44 f10 1"/>
                  <a:gd name="f52" fmla="+- 0 0 f46"/>
                  <a:gd name="f53" fmla="+- f6 f49 0"/>
                  <a:gd name="f54" fmla="*/ f50 f9 1"/>
                  <a:gd name="f55" fmla="*/ f51 1 100000"/>
                  <a:gd name="f56" fmla="*/ f52 f0 1"/>
                  <a:gd name="f57" fmla="*/ f49 f36 1"/>
                  <a:gd name="f58" fmla="*/ f54 1 100000"/>
                  <a:gd name="f59" fmla="*/ f56 1 f7"/>
                  <a:gd name="f60" fmla="*/ f53 f36 1"/>
                  <a:gd name="f61" fmla="*/ f55 f36 1"/>
                  <a:gd name="f62" fmla="+- f59 0 f1"/>
                  <a:gd name="f63" fmla="+- f55 f58 0"/>
                  <a:gd name="f64" fmla="*/ f58 f36 1"/>
                  <a:gd name="f65" fmla="cos 1 f62"/>
                  <a:gd name="f66" fmla="sin 1 f62"/>
                  <a:gd name="f67" fmla="*/ f63 f36 1"/>
                  <a:gd name="f68" fmla="+- 0 0 f65"/>
                  <a:gd name="f69" fmla="+- 0 0 f66"/>
                  <a:gd name="f70" fmla="+- 0 0 f68"/>
                  <a:gd name="f71" fmla="+- 0 0 f69"/>
                  <a:gd name="f72" fmla="val f70"/>
                  <a:gd name="f73" fmla="val f71"/>
                  <a:gd name="f74" fmla="*/ f72 f49 1"/>
                  <a:gd name="f75" fmla="*/ f73 f58 1"/>
                  <a:gd name="f76" fmla="+- f40 0 f74"/>
                  <a:gd name="f77" fmla="+- f58 0 f75"/>
                  <a:gd name="f78" fmla="+- f41 f75 0"/>
                  <a:gd name="f79" fmla="+- f78 0 f58"/>
                  <a:gd name="f80" fmla="*/ f76 f36 1"/>
                  <a:gd name="f81" fmla="*/ f77 f36 1"/>
                  <a:gd name="f82" fmla="*/ f79 f3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3">
                    <a:pos x="f47" y="f43"/>
                  </a:cxn>
                  <a:cxn ang="f34">
                    <a:pos x="f43" y="f61"/>
                  </a:cxn>
                  <a:cxn ang="f35">
                    <a:pos x="f47" y="f48"/>
                  </a:cxn>
                </a:cxnLst>
                <a:rect l="f80" t="f81" r="f47" b="f82"/>
                <a:pathLst>
                  <a:path stroke="0">
                    <a:moveTo>
                      <a:pt x="f47" y="f48"/>
                    </a:moveTo>
                    <a:arcTo wR="f57" hR="f64" stAng="f1" swAng="f1"/>
                    <a:lnTo>
                      <a:pt x="f60" y="f67"/>
                    </a:lnTo>
                    <a:arcTo wR="f57" hR="f64" stAng="f6" swAng="f8"/>
                    <a:arcTo wR="f57" hR="f64" stAng="f1" swAng="f8"/>
                    <a:lnTo>
                      <a:pt x="f60" y="f64"/>
                    </a:lnTo>
                    <a:arcTo wR="f57" hR="f64" stAng="f0" swAng="f1"/>
                    <a:close/>
                  </a:path>
                  <a:path fill="none">
                    <a:moveTo>
                      <a:pt x="f47" y="f48"/>
                    </a:moveTo>
                    <a:arcTo wR="f57" hR="f64" stAng="f1" swAng="f1"/>
                    <a:lnTo>
                      <a:pt x="f60" y="f67"/>
                    </a:lnTo>
                    <a:arcTo wR="f57" hR="f64" stAng="f6" swAng="f8"/>
                    <a:arcTo wR="f57" hR="f64" stAng="f1" swAng="f8"/>
                    <a:lnTo>
                      <a:pt x="f60" y="f64"/>
                    </a:lnTo>
                    <a:arcTo wR="f57" hR="f64" stAng="f0" swAng="f1"/>
                  </a:path>
                </a:pathLst>
              </a:custGeom>
              <a:noFill/>
              <a:ln w="9528">
                <a:solidFill>
                  <a:srgbClr val="00206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  <p:sp>
            <p:nvSpPr>
              <p:cNvPr id="12" name="TextovéPole 9"/>
              <p:cNvSpPr txBox="1"/>
              <p:nvPr/>
            </p:nvSpPr>
            <p:spPr>
              <a:xfrm>
                <a:off x="615848" y="1519367"/>
                <a:ext cx="369737" cy="36167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b</a:t>
                </a:r>
              </a:p>
            </p:txBody>
          </p:sp>
          <p:sp>
            <p:nvSpPr>
              <p:cNvPr id="13" name="TextovéPole 15"/>
              <p:cNvSpPr txBox="1"/>
              <p:nvPr/>
            </p:nvSpPr>
            <p:spPr>
              <a:xfrm>
                <a:off x="736018" y="2780077"/>
                <a:ext cx="888888" cy="45811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32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1</a:t>
                </a:r>
              </a:p>
            </p:txBody>
          </p:sp>
        </p:grpSp>
        <p:sp>
          <p:nvSpPr>
            <p:cNvPr id="14" name="TextovéPole 16"/>
            <p:cNvSpPr txBox="1"/>
            <p:nvPr/>
          </p:nvSpPr>
          <p:spPr>
            <a:xfrm>
              <a:off x="2650708" y="2780077"/>
              <a:ext cx="985970" cy="458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2</a:t>
              </a:r>
            </a:p>
          </p:txBody>
        </p:sp>
        <p:cxnSp>
          <p:nvCxnSpPr>
            <p:cNvPr id="15" name="Přímá spojnice 50"/>
            <p:cNvCxnSpPr>
              <a:stCxn id="5" idx="6"/>
            </p:cNvCxnSpPr>
            <p:nvPr/>
          </p:nvCxnSpPr>
          <p:spPr>
            <a:xfrm>
              <a:off x="1295201" y="2163058"/>
              <a:ext cx="1826222" cy="1692162"/>
            </a:xfrm>
            <a:prstGeom prst="straightConnector1">
              <a:avLst/>
            </a:prstGeom>
            <a:noFill/>
            <a:ln w="19046">
              <a:solidFill>
                <a:srgbClr val="000000"/>
              </a:solidFill>
              <a:prstDash val="solid"/>
            </a:ln>
          </p:spPr>
        </p:cxnSp>
      </p:grpSp>
      <p:grpSp>
        <p:nvGrpSpPr>
          <p:cNvPr id="16" name="Skupina 55"/>
          <p:cNvGrpSpPr/>
          <p:nvPr/>
        </p:nvGrpSpPr>
        <p:grpSpPr>
          <a:xfrm>
            <a:off x="4346682" y="2567424"/>
            <a:ext cx="4664326" cy="4290575"/>
            <a:chOff x="4346682" y="2567424"/>
            <a:chExt cx="4664326" cy="4290575"/>
          </a:xfrm>
        </p:grpSpPr>
        <p:grpSp>
          <p:nvGrpSpPr>
            <p:cNvPr id="17" name="Skupina 68"/>
            <p:cNvGrpSpPr/>
            <p:nvPr/>
          </p:nvGrpSpPr>
          <p:grpSpPr>
            <a:xfrm>
              <a:off x="4906469" y="2642606"/>
              <a:ext cx="3420002" cy="3420003"/>
              <a:chOff x="4906469" y="2642606"/>
              <a:chExt cx="3420002" cy="3420003"/>
            </a:xfrm>
          </p:grpSpPr>
          <p:sp>
            <p:nvSpPr>
              <p:cNvPr id="18" name="Obdélník 54"/>
              <p:cNvSpPr/>
              <p:nvPr/>
            </p:nvSpPr>
            <p:spPr>
              <a:xfrm>
                <a:off x="5563575" y="3344619"/>
                <a:ext cx="921065" cy="904113"/>
              </a:xfrm>
              <a:prstGeom prst="rect">
                <a:avLst/>
              </a:prstGeom>
              <a:noFill/>
              <a:ln w="25402">
                <a:solidFill>
                  <a:srgbClr val="385D8A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  <p:grpSp>
            <p:nvGrpSpPr>
              <p:cNvPr id="19" name="Skupina 67"/>
              <p:cNvGrpSpPr/>
              <p:nvPr/>
            </p:nvGrpSpPr>
            <p:grpSpPr>
              <a:xfrm>
                <a:off x="4906469" y="2642606"/>
                <a:ext cx="3420002" cy="3420003"/>
                <a:chOff x="4906469" y="2642606"/>
                <a:chExt cx="3420002" cy="3420003"/>
              </a:xfrm>
            </p:grpSpPr>
            <p:grpSp>
              <p:nvGrpSpPr>
                <p:cNvPr id="20" name="Skupina 66"/>
                <p:cNvGrpSpPr/>
                <p:nvPr/>
              </p:nvGrpSpPr>
              <p:grpSpPr>
                <a:xfrm>
                  <a:off x="5563575" y="3350270"/>
                  <a:ext cx="2762896" cy="2712339"/>
                  <a:chOff x="5563575" y="3350270"/>
                  <a:chExt cx="2762896" cy="2712339"/>
                </a:xfrm>
              </p:grpSpPr>
              <p:grpSp>
                <p:nvGrpSpPr>
                  <p:cNvPr id="21" name="Skupina 53"/>
                  <p:cNvGrpSpPr/>
                  <p:nvPr/>
                </p:nvGrpSpPr>
                <p:grpSpPr>
                  <a:xfrm>
                    <a:off x="5563575" y="3350270"/>
                    <a:ext cx="2762896" cy="2712339"/>
                    <a:chOff x="5563575" y="3350270"/>
                    <a:chExt cx="2762896" cy="2712339"/>
                  </a:xfrm>
                </p:grpSpPr>
                <p:grpSp>
                  <p:nvGrpSpPr>
                    <p:cNvPr id="22" name="Skupina 48"/>
                    <p:cNvGrpSpPr/>
                    <p:nvPr/>
                  </p:nvGrpSpPr>
                  <p:grpSpPr>
                    <a:xfrm>
                      <a:off x="6484541" y="3350270"/>
                      <a:ext cx="1841930" cy="2712339"/>
                      <a:chOff x="6484541" y="3350270"/>
                      <a:chExt cx="1841930" cy="2712339"/>
                    </a:xfrm>
                  </p:grpSpPr>
                  <p:grpSp>
                    <p:nvGrpSpPr>
                      <p:cNvPr id="23" name="Skupina 42"/>
                      <p:cNvGrpSpPr/>
                      <p:nvPr/>
                    </p:nvGrpSpPr>
                    <p:grpSpPr>
                      <a:xfrm>
                        <a:off x="6484541" y="3350270"/>
                        <a:ext cx="1841930" cy="2712339"/>
                        <a:chOff x="6484541" y="3350270"/>
                        <a:chExt cx="1841930" cy="2712339"/>
                      </a:xfrm>
                    </p:grpSpPr>
                    <p:sp>
                      <p:nvSpPr>
                        <p:cNvPr id="24" name="Pravoúhlý trojúhelník 30"/>
                        <p:cNvSpPr/>
                        <p:nvPr/>
                      </p:nvSpPr>
                      <p:spPr>
                        <a:xfrm rot="10799991">
                          <a:off x="6484541" y="4254384"/>
                          <a:ext cx="1841921" cy="1808225"/>
                        </a:xfrm>
                        <a:custGeom>
                          <a:avLst/>
                          <a:gdLst>
                            <a:gd name="f0" fmla="val 10800000"/>
                            <a:gd name="f1" fmla="val 5400000"/>
                            <a:gd name="f2" fmla="val 180"/>
                            <a:gd name="f3" fmla="val w"/>
                            <a:gd name="f4" fmla="val h"/>
                            <a:gd name="f5" fmla="val ss"/>
                            <a:gd name="f6" fmla="val 0"/>
                            <a:gd name="f7" fmla="+- 0 0 -360"/>
                            <a:gd name="f8" fmla="+- 0 0 -180"/>
                            <a:gd name="f9" fmla="+- 0 0 -90"/>
                            <a:gd name="f10" fmla="abs f3"/>
                            <a:gd name="f11" fmla="abs f4"/>
                            <a:gd name="f12" fmla="abs f5"/>
                            <a:gd name="f13" fmla="*/ f7 f0 1"/>
                            <a:gd name="f14" fmla="*/ f8 f0 1"/>
                            <a:gd name="f15" fmla="*/ f9 f0 1"/>
                            <a:gd name="f16" fmla="?: f10 f3 1"/>
                            <a:gd name="f17" fmla="?: f11 f4 1"/>
                            <a:gd name="f18" fmla="?: f12 f5 1"/>
                            <a:gd name="f19" fmla="*/ f13 1 f2"/>
                            <a:gd name="f20" fmla="*/ f14 1 f2"/>
                            <a:gd name="f21" fmla="*/ f15 1 f2"/>
                            <a:gd name="f22" fmla="*/ f16 1 21600"/>
                            <a:gd name="f23" fmla="*/ f17 1 21600"/>
                            <a:gd name="f24" fmla="*/ 21600 f16 1"/>
                            <a:gd name="f25" fmla="*/ 21600 f17 1"/>
                            <a:gd name="f26" fmla="+- f19 0 f1"/>
                            <a:gd name="f27" fmla="+- f20 0 f1"/>
                            <a:gd name="f28" fmla="+- f21 0 f1"/>
                            <a:gd name="f29" fmla="min f23 f22"/>
                            <a:gd name="f30" fmla="*/ f24 1 f18"/>
                            <a:gd name="f31" fmla="*/ f25 1 f18"/>
                            <a:gd name="f32" fmla="val f30"/>
                            <a:gd name="f33" fmla="val f31"/>
                            <a:gd name="f34" fmla="*/ f6 f29 1"/>
                            <a:gd name="f35" fmla="+- f33 0 f6"/>
                            <a:gd name="f36" fmla="+- f32 0 f6"/>
                            <a:gd name="f37" fmla="*/ f33 f29 1"/>
                            <a:gd name="f38" fmla="*/ f32 f29 1"/>
                            <a:gd name="f39" fmla="*/ f35 1 2"/>
                            <a:gd name="f40" fmla="*/ f36 1 2"/>
                            <a:gd name="f41" fmla="*/ f36 1 12"/>
                            <a:gd name="f42" fmla="*/ f35 7 1"/>
                            <a:gd name="f43" fmla="*/ f36 7 1"/>
                            <a:gd name="f44" fmla="*/ f35 11 1"/>
                            <a:gd name="f45" fmla="+- f6 f39 0"/>
                            <a:gd name="f46" fmla="+- f6 f40 0"/>
                            <a:gd name="f47" fmla="*/ f42 1 12"/>
                            <a:gd name="f48" fmla="*/ f43 1 12"/>
                            <a:gd name="f49" fmla="*/ f44 1 12"/>
                            <a:gd name="f50" fmla="*/ f41 f29 1"/>
                            <a:gd name="f51" fmla="*/ f47 f29 1"/>
                            <a:gd name="f52" fmla="*/ f48 f29 1"/>
                            <a:gd name="f53" fmla="*/ f49 f29 1"/>
                            <a:gd name="f54" fmla="*/ f46 f29 1"/>
                            <a:gd name="f55" fmla="*/ f45 f29 1"/>
                          </a:gdLst>
                          <a:ahLst/>
                          <a:cxnLst>
                            <a:cxn ang="3cd4">
                              <a:pos x="hc" y="t"/>
                            </a:cxn>
                            <a:cxn ang="0">
                              <a:pos x="r" y="vc"/>
                            </a:cxn>
                            <a:cxn ang="cd4">
                              <a:pos x="hc" y="b"/>
                            </a:cxn>
                            <a:cxn ang="cd2">
                              <a:pos x="l" y="vc"/>
                            </a:cxn>
                            <a:cxn ang="f26">
                              <a:pos x="f34" y="f34"/>
                            </a:cxn>
                            <a:cxn ang="f27">
                              <a:pos x="f34" y="f37"/>
                            </a:cxn>
                            <a:cxn ang="f27">
                              <a:pos x="f38" y="f37"/>
                            </a:cxn>
                            <a:cxn ang="f28">
                              <a:pos x="f54" y="f55"/>
                            </a:cxn>
                          </a:cxnLst>
                          <a:rect l="f50" t="f51" r="f52" b="f53"/>
                          <a:pathLst>
                            <a:path>
                              <a:moveTo>
                                <a:pt x="f34" y="f37"/>
                              </a:moveTo>
                              <a:lnTo>
                                <a:pt x="f34" y="f34"/>
                              </a:lnTo>
                              <a:lnTo>
                                <a:pt x="f38" y="f37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25402">
                          <a:solidFill>
                            <a:srgbClr val="000000"/>
                          </a:solidFill>
                          <a:prstDash val="solid"/>
                        </a:ln>
                      </p:spPr>
                      <p:txBody>
                        <a:bodyPr vert="horz" wrap="square" lIns="91440" tIns="45720" rIns="91440" bIns="45720" anchor="ctr" anchorCtr="1" compatLnSpc="1"/>
                        <a:lstStyle/>
                        <a:p>
                          <a:pPr marL="0" marR="0" lvl="0" indent="0" algn="ctr" defTabSz="914400" rtl="0" fontAlgn="auto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  <a:tabLst/>
                            <a:defRPr sz="1800" b="0" i="0" u="none" strike="noStrike" kern="0" cap="none" spc="0" baseline="0">
                              <a:solidFill>
                                <a:srgbClr val="000000"/>
                              </a:solidFill>
                              <a:uFillTx/>
                            </a:defRPr>
                          </a:pPr>
                          <a:endParaRPr lang="cs-CZ" sz="1800" b="0" i="0" u="none" strike="noStrike" kern="1200" cap="none" spc="0" baseline="0">
                            <a:solidFill>
                              <a:srgbClr val="FFFFFF"/>
                            </a:solidFill>
                            <a:uFillTx/>
                            <a:latin typeface="Calibri"/>
                          </a:endParaRPr>
                        </a:p>
                      </p:txBody>
                    </p:sp>
                    <p:sp>
                      <p:nvSpPr>
                        <p:cNvPr id="25" name="Obdélník 31"/>
                        <p:cNvSpPr/>
                        <p:nvPr/>
                      </p:nvSpPr>
                      <p:spPr>
                        <a:xfrm rot="16200004">
                          <a:off x="6953454" y="2881366"/>
                          <a:ext cx="904113" cy="1841921"/>
                        </a:xfrm>
                        <a:prstGeom prst="rect">
                          <a:avLst/>
                        </a:prstGeom>
                        <a:solidFill>
                          <a:srgbClr val="FF6699"/>
                        </a:solidFill>
                        <a:ln w="25402">
                          <a:solidFill>
                            <a:srgbClr val="000000"/>
                          </a:solidFill>
                          <a:prstDash val="solid"/>
                        </a:ln>
                      </p:spPr>
                      <p:txBody>
                        <a:bodyPr vert="horz" wrap="square" lIns="91440" tIns="45720" rIns="91440" bIns="45720" anchor="ctr" anchorCtr="0" compatLnSpc="1"/>
                        <a:lstStyle/>
                        <a:p>
                          <a:pPr marL="0" marR="0" lvl="0" indent="0" algn="l" defTabSz="914400" rtl="0" fontAlgn="auto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  <a:tabLst/>
                            <a:defRPr sz="1800" b="0" i="0" u="none" strike="noStrike" kern="0" cap="none" spc="0" baseline="0">
                              <a:solidFill>
                                <a:srgbClr val="000000"/>
                              </a:solidFill>
                              <a:uFillTx/>
                            </a:defRPr>
                          </a:pPr>
                          <a:endParaRPr lang="cs-CZ" sz="1800" b="0" i="0" u="none" strike="noStrike" kern="1200" cap="none" spc="0" baseline="0">
                            <a:solidFill>
                              <a:srgbClr val="FFFFFF"/>
                            </a:solidFill>
                            <a:uFillTx/>
                            <a:latin typeface="Calibri"/>
                          </a:endParaRPr>
                        </a:p>
                      </p:txBody>
                    </p:sp>
                    <p:cxnSp>
                      <p:nvCxnSpPr>
                        <p:cNvPr id="26" name="Přímá spojnice 41"/>
                        <p:cNvCxnSpPr/>
                        <p:nvPr/>
                      </p:nvCxnSpPr>
                      <p:spPr>
                        <a:xfrm>
                          <a:off x="6484549" y="4254383"/>
                          <a:ext cx="1841922" cy="0"/>
                        </a:xfrm>
                        <a:prstGeom prst="straightConnector1">
                          <a:avLst/>
                        </a:prstGeom>
                        <a:noFill/>
                        <a:ln w="25402">
                          <a:solidFill>
                            <a:srgbClr val="FF6699"/>
                          </a:solidFill>
                          <a:prstDash val="solid"/>
                        </a:ln>
                      </p:spPr>
                    </p:cxnSp>
                  </p:grpSp>
                  <p:sp>
                    <p:nvSpPr>
                      <p:cNvPr id="27" name="TextovéPole 43"/>
                      <p:cNvSpPr txBox="1"/>
                      <p:nvPr/>
                    </p:nvSpPr>
                    <p:spPr>
                      <a:xfrm>
                        <a:off x="6965826" y="4086334"/>
                        <a:ext cx="1095432" cy="48954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  <p:txBody>
                      <a:bodyPr vert="horz" wrap="square" lIns="91440" tIns="45720" rIns="91440" bIns="45720" anchor="t" anchorCtr="1" compatLnSpc="1">
                        <a:spAutoFit/>
                      </a:bodyPr>
                      <a:lstStyle/>
                      <a:p>
                        <a:pPr marL="0" marR="0" lvl="0" indent="0" algn="ctr" defTabSz="914400" rtl="0" fontAlgn="auto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  <a:tabLst/>
                          <a:defRPr sz="1800" b="0" i="0" u="none" strike="noStrike" kern="0" cap="none" spc="0" baseline="0">
                            <a:solidFill>
                              <a:srgbClr val="000000"/>
                            </a:solidFill>
                            <a:uFillTx/>
                          </a:defRPr>
                        </a:pPr>
                        <a:r>
                          <a:rPr lang="cs-CZ" sz="3200" b="0" i="0" u="none" strike="noStrike" kern="1200" cap="none" spc="0" baseline="0">
                            <a:solidFill>
                              <a:srgbClr val="000000"/>
                            </a:solidFill>
                            <a:uFillTx/>
                            <a:latin typeface="Calibri"/>
                          </a:rPr>
                          <a:t>2</a:t>
                        </a:r>
                      </a:p>
                    </p:txBody>
                  </p:sp>
                </p:grpSp>
                <p:grpSp>
                  <p:nvGrpSpPr>
                    <p:cNvPr id="28" name="Skupina 18"/>
                    <p:cNvGrpSpPr/>
                    <p:nvPr/>
                  </p:nvGrpSpPr>
                  <p:grpSpPr>
                    <a:xfrm>
                      <a:off x="5563575" y="4254383"/>
                      <a:ext cx="2762895" cy="1808225"/>
                      <a:chOff x="5563575" y="4254383"/>
                      <a:chExt cx="2762895" cy="1808225"/>
                    </a:xfrm>
                  </p:grpSpPr>
                  <p:grpSp>
                    <p:nvGrpSpPr>
                      <p:cNvPr id="29" name="Skupina 19"/>
                      <p:cNvGrpSpPr/>
                      <p:nvPr/>
                    </p:nvGrpSpPr>
                    <p:grpSpPr>
                      <a:xfrm>
                        <a:off x="5563575" y="4254383"/>
                        <a:ext cx="2762895" cy="1808225"/>
                        <a:chOff x="5563575" y="4254383"/>
                        <a:chExt cx="2762895" cy="1808225"/>
                      </a:xfrm>
                    </p:grpSpPr>
                    <p:sp>
                      <p:nvSpPr>
                        <p:cNvPr id="30" name="Pravoúhlý trojúhelník 23"/>
                        <p:cNvSpPr/>
                        <p:nvPr/>
                      </p:nvSpPr>
                      <p:spPr>
                        <a:xfrm>
                          <a:off x="6484549" y="4254383"/>
                          <a:ext cx="1841921" cy="1808225"/>
                        </a:xfrm>
                        <a:custGeom>
                          <a:avLst/>
                          <a:gdLst>
                            <a:gd name="f0" fmla="val 10800000"/>
                            <a:gd name="f1" fmla="val 5400000"/>
                            <a:gd name="f2" fmla="val 180"/>
                            <a:gd name="f3" fmla="val w"/>
                            <a:gd name="f4" fmla="val h"/>
                            <a:gd name="f5" fmla="val ss"/>
                            <a:gd name="f6" fmla="val 0"/>
                            <a:gd name="f7" fmla="+- 0 0 -360"/>
                            <a:gd name="f8" fmla="+- 0 0 -180"/>
                            <a:gd name="f9" fmla="+- 0 0 -90"/>
                            <a:gd name="f10" fmla="abs f3"/>
                            <a:gd name="f11" fmla="abs f4"/>
                            <a:gd name="f12" fmla="abs f5"/>
                            <a:gd name="f13" fmla="*/ f7 f0 1"/>
                            <a:gd name="f14" fmla="*/ f8 f0 1"/>
                            <a:gd name="f15" fmla="*/ f9 f0 1"/>
                            <a:gd name="f16" fmla="?: f10 f3 1"/>
                            <a:gd name="f17" fmla="?: f11 f4 1"/>
                            <a:gd name="f18" fmla="?: f12 f5 1"/>
                            <a:gd name="f19" fmla="*/ f13 1 f2"/>
                            <a:gd name="f20" fmla="*/ f14 1 f2"/>
                            <a:gd name="f21" fmla="*/ f15 1 f2"/>
                            <a:gd name="f22" fmla="*/ f16 1 21600"/>
                            <a:gd name="f23" fmla="*/ f17 1 21600"/>
                            <a:gd name="f24" fmla="*/ 21600 f16 1"/>
                            <a:gd name="f25" fmla="*/ 21600 f17 1"/>
                            <a:gd name="f26" fmla="+- f19 0 f1"/>
                            <a:gd name="f27" fmla="+- f20 0 f1"/>
                            <a:gd name="f28" fmla="+- f21 0 f1"/>
                            <a:gd name="f29" fmla="min f23 f22"/>
                            <a:gd name="f30" fmla="*/ f24 1 f18"/>
                            <a:gd name="f31" fmla="*/ f25 1 f18"/>
                            <a:gd name="f32" fmla="val f30"/>
                            <a:gd name="f33" fmla="val f31"/>
                            <a:gd name="f34" fmla="*/ f6 f29 1"/>
                            <a:gd name="f35" fmla="+- f33 0 f6"/>
                            <a:gd name="f36" fmla="+- f32 0 f6"/>
                            <a:gd name="f37" fmla="*/ f33 f29 1"/>
                            <a:gd name="f38" fmla="*/ f32 f29 1"/>
                            <a:gd name="f39" fmla="*/ f35 1 2"/>
                            <a:gd name="f40" fmla="*/ f36 1 2"/>
                            <a:gd name="f41" fmla="*/ f36 1 12"/>
                            <a:gd name="f42" fmla="*/ f35 7 1"/>
                            <a:gd name="f43" fmla="*/ f36 7 1"/>
                            <a:gd name="f44" fmla="*/ f35 11 1"/>
                            <a:gd name="f45" fmla="+- f6 f39 0"/>
                            <a:gd name="f46" fmla="+- f6 f40 0"/>
                            <a:gd name="f47" fmla="*/ f42 1 12"/>
                            <a:gd name="f48" fmla="*/ f43 1 12"/>
                            <a:gd name="f49" fmla="*/ f44 1 12"/>
                            <a:gd name="f50" fmla="*/ f41 f29 1"/>
                            <a:gd name="f51" fmla="*/ f47 f29 1"/>
                            <a:gd name="f52" fmla="*/ f48 f29 1"/>
                            <a:gd name="f53" fmla="*/ f49 f29 1"/>
                            <a:gd name="f54" fmla="*/ f46 f29 1"/>
                            <a:gd name="f55" fmla="*/ f45 f29 1"/>
                          </a:gdLst>
                          <a:ahLst/>
                          <a:cxnLst>
                            <a:cxn ang="3cd4">
                              <a:pos x="hc" y="t"/>
                            </a:cxn>
                            <a:cxn ang="0">
                              <a:pos x="r" y="vc"/>
                            </a:cxn>
                            <a:cxn ang="cd4">
                              <a:pos x="hc" y="b"/>
                            </a:cxn>
                            <a:cxn ang="cd2">
                              <a:pos x="l" y="vc"/>
                            </a:cxn>
                            <a:cxn ang="f26">
                              <a:pos x="f34" y="f34"/>
                            </a:cxn>
                            <a:cxn ang="f27">
                              <a:pos x="f34" y="f37"/>
                            </a:cxn>
                            <a:cxn ang="f27">
                              <a:pos x="f38" y="f37"/>
                            </a:cxn>
                            <a:cxn ang="f28">
                              <a:pos x="f54" y="f55"/>
                            </a:cxn>
                          </a:cxnLst>
                          <a:rect l="f50" t="f51" r="f52" b="f53"/>
                          <a:pathLst>
                            <a:path>
                              <a:moveTo>
                                <a:pt x="f34" y="f37"/>
                              </a:moveTo>
                              <a:lnTo>
                                <a:pt x="f34" y="f34"/>
                              </a:lnTo>
                              <a:lnTo>
                                <a:pt x="f38" y="f37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6699"/>
                        </a:solidFill>
                        <a:ln w="25402">
                          <a:solidFill>
                            <a:srgbClr val="002060"/>
                          </a:solidFill>
                          <a:prstDash val="solid"/>
                        </a:ln>
                      </p:spPr>
                      <p:txBody>
                        <a:bodyPr vert="horz" wrap="square" lIns="91440" tIns="45720" rIns="91440" bIns="45720" anchor="ctr" anchorCtr="1" compatLnSpc="1"/>
                        <a:lstStyle/>
                        <a:p>
                          <a:pPr marL="0" marR="0" lvl="0" indent="0" algn="ctr" defTabSz="914400" rtl="0" fontAlgn="auto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  <a:tabLst/>
                            <a:defRPr sz="1800" b="0" i="0" u="none" strike="noStrike" kern="0" cap="none" spc="0" baseline="0">
                              <a:solidFill>
                                <a:srgbClr val="000000"/>
                              </a:solidFill>
                              <a:uFillTx/>
                            </a:defRPr>
                          </a:pPr>
                          <a:endParaRPr lang="cs-CZ" sz="1800" b="0" i="0" u="none" strike="noStrike" kern="1200" cap="none" spc="0" baseline="0">
                            <a:solidFill>
                              <a:srgbClr val="FFFFFF"/>
                            </a:solidFill>
                            <a:uFillTx/>
                            <a:latin typeface="Calibri"/>
                          </a:endParaRPr>
                        </a:p>
                      </p:txBody>
                    </p:sp>
                    <p:sp>
                      <p:nvSpPr>
                        <p:cNvPr id="31" name="Obdélník 24"/>
                        <p:cNvSpPr/>
                        <p:nvPr/>
                      </p:nvSpPr>
                      <p:spPr>
                        <a:xfrm>
                          <a:off x="5563575" y="4254383"/>
                          <a:ext cx="920956" cy="1808225"/>
                        </a:xfrm>
                        <a:prstGeom prst="rect">
                          <a:avLst/>
                        </a:prstGeom>
                        <a:solidFill>
                          <a:srgbClr val="FF6699"/>
                        </a:solidFill>
                        <a:ln w="25402">
                          <a:solidFill>
                            <a:srgbClr val="002060"/>
                          </a:solidFill>
                          <a:prstDash val="solid"/>
                        </a:ln>
                      </p:spPr>
                      <p:txBody>
                        <a:bodyPr vert="horz" wrap="square" lIns="91440" tIns="45720" rIns="91440" bIns="45720" anchor="ctr" anchorCtr="0" compatLnSpc="1"/>
                        <a:lstStyle/>
                        <a:p>
                          <a:pPr marL="0" marR="0" lvl="0" indent="0" algn="l" defTabSz="914400" rtl="0" fontAlgn="auto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  <a:tabLst/>
                            <a:defRPr sz="1800" b="0" i="0" u="none" strike="noStrike" kern="0" cap="none" spc="0" baseline="0">
                              <a:solidFill>
                                <a:srgbClr val="000000"/>
                              </a:solidFill>
                              <a:uFillTx/>
                            </a:defRPr>
                          </a:pPr>
                          <a:endParaRPr lang="cs-CZ" sz="1800" b="0" i="0" u="none" strike="noStrike" kern="1200" cap="none" spc="0" baseline="0">
                            <a:solidFill>
                              <a:srgbClr val="FFFFFF"/>
                            </a:solidFill>
                            <a:uFillTx/>
                            <a:latin typeface="Calibri"/>
                          </a:endParaRPr>
                        </a:p>
                      </p:txBody>
                    </p:sp>
                  </p:grpSp>
                  <p:sp>
                    <p:nvSpPr>
                      <p:cNvPr id="32" name="TextovéPole 22"/>
                      <p:cNvSpPr txBox="1"/>
                      <p:nvPr/>
                    </p:nvSpPr>
                    <p:spPr>
                      <a:xfrm>
                        <a:off x="5949543" y="4913729"/>
                        <a:ext cx="885724" cy="48954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  <p:txBody>
                      <a:bodyPr vert="horz" wrap="square" lIns="91440" tIns="45720" rIns="91440" bIns="45720" anchor="t" anchorCtr="1" compatLnSpc="1">
                        <a:spAutoFit/>
                      </a:bodyPr>
                      <a:lstStyle/>
                      <a:p>
                        <a:pPr marL="0" marR="0" lvl="0" indent="0" algn="ctr" defTabSz="914400" rtl="0" fontAlgn="auto" hangingPunct="1">
                          <a:lnSpc>
                            <a:spcPct val="100000"/>
                          </a:lnSpc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  <a:tabLst/>
                          <a:defRPr sz="1800" b="0" i="0" u="none" strike="noStrike" kern="0" cap="none" spc="0" baseline="0">
                            <a:solidFill>
                              <a:srgbClr val="000000"/>
                            </a:solidFill>
                            <a:uFillTx/>
                          </a:defRPr>
                        </a:pPr>
                        <a:r>
                          <a:rPr lang="cs-CZ" sz="3200" b="0" i="0" u="none" strike="noStrike" kern="1200" cap="none" spc="0" baseline="0">
                            <a:solidFill>
                              <a:srgbClr val="000000"/>
                            </a:solidFill>
                            <a:uFillTx/>
                            <a:latin typeface="Calibri"/>
                          </a:rPr>
                          <a:t>1</a:t>
                        </a:r>
                      </a:p>
                    </p:txBody>
                  </p:sp>
                </p:grpSp>
              </p:grpSp>
              <p:cxnSp>
                <p:nvCxnSpPr>
                  <p:cNvPr id="33" name="Přímá spojnice 57"/>
                  <p:cNvCxnSpPr>
                    <a:stCxn id="30" idx="4"/>
                    <a:endCxn id="30" idx="5"/>
                  </p:cNvCxnSpPr>
                  <p:nvPr/>
                </p:nvCxnSpPr>
                <p:spPr>
                  <a:xfrm>
                    <a:off x="6484549" y="4254383"/>
                    <a:ext cx="0" cy="1808225"/>
                  </a:xfrm>
                  <a:prstGeom prst="straightConnector1">
                    <a:avLst/>
                  </a:prstGeom>
                  <a:noFill/>
                  <a:ln w="34920">
                    <a:solidFill>
                      <a:srgbClr val="FF6699"/>
                    </a:solidFill>
                    <a:prstDash val="solid"/>
                  </a:ln>
                </p:spPr>
              </p:cxnSp>
            </p:grpSp>
            <p:sp>
              <p:nvSpPr>
                <p:cNvPr id="34" name="Levá složená závorka 61"/>
                <p:cNvSpPr/>
                <p:nvPr/>
              </p:nvSpPr>
              <p:spPr>
                <a:xfrm>
                  <a:off x="5256592" y="3350261"/>
                  <a:ext cx="306991" cy="904113"/>
                </a:xfrm>
                <a:custGeom>
                  <a:avLst/>
                  <a:gdLst>
                    <a:gd name="f0" fmla="val 10800000"/>
                    <a:gd name="f1" fmla="val 5400000"/>
                    <a:gd name="f2" fmla="val 180"/>
                    <a:gd name="f3" fmla="val w"/>
                    <a:gd name="f4" fmla="val h"/>
                    <a:gd name="f5" fmla="val ss"/>
                    <a:gd name="f6" fmla="val 0"/>
                    <a:gd name="f7" fmla="*/ 5419351 1 1725033"/>
                    <a:gd name="f8" fmla="+- 0 0 5400000"/>
                    <a:gd name="f9" fmla="val 8333"/>
                    <a:gd name="f10" fmla="val 50000"/>
                    <a:gd name="f11" fmla="+- 0 0 -180"/>
                    <a:gd name="f12" fmla="+- 0 0 -270"/>
                    <a:gd name="f13" fmla="+- 0 0 -360"/>
                    <a:gd name="f14" fmla="abs f3"/>
                    <a:gd name="f15" fmla="abs f4"/>
                    <a:gd name="f16" fmla="abs f5"/>
                    <a:gd name="f17" fmla="+- 2700000 f1 0"/>
                    <a:gd name="f18" fmla="*/ f11 f0 1"/>
                    <a:gd name="f19" fmla="*/ f12 f0 1"/>
                    <a:gd name="f20" fmla="*/ f13 f0 1"/>
                    <a:gd name="f21" fmla="?: f14 f3 1"/>
                    <a:gd name="f22" fmla="?: f15 f4 1"/>
                    <a:gd name="f23" fmla="?: f16 f5 1"/>
                    <a:gd name="f24" fmla="+- f17 0 f1"/>
                    <a:gd name="f25" fmla="*/ f18 1 f2"/>
                    <a:gd name="f26" fmla="*/ f19 1 f2"/>
                    <a:gd name="f27" fmla="*/ f20 1 f2"/>
                    <a:gd name="f28" fmla="*/ f21 1 21600"/>
                    <a:gd name="f29" fmla="*/ f22 1 21600"/>
                    <a:gd name="f30" fmla="*/ 21600 f21 1"/>
                    <a:gd name="f31" fmla="*/ 21600 f22 1"/>
                    <a:gd name="f32" fmla="+- f24 f1 0"/>
                    <a:gd name="f33" fmla="+- f25 0 f1"/>
                    <a:gd name="f34" fmla="+- f26 0 f1"/>
                    <a:gd name="f35" fmla="+- f27 0 f1"/>
                    <a:gd name="f36" fmla="min f29 f28"/>
                    <a:gd name="f37" fmla="*/ f30 1 f23"/>
                    <a:gd name="f38" fmla="*/ f31 1 f23"/>
                    <a:gd name="f39" fmla="*/ f32 f7 1"/>
                    <a:gd name="f40" fmla="val f37"/>
                    <a:gd name="f41" fmla="val f38"/>
                    <a:gd name="f42" fmla="*/ f39 1 f0"/>
                    <a:gd name="f43" fmla="*/ f6 f36 1"/>
                    <a:gd name="f44" fmla="+- f41 0 f6"/>
                    <a:gd name="f45" fmla="+- f40 0 f6"/>
                    <a:gd name="f46" fmla="+- 0 0 f42"/>
                    <a:gd name="f47" fmla="*/ f40 f36 1"/>
                    <a:gd name="f48" fmla="*/ f41 f36 1"/>
                    <a:gd name="f49" fmla="*/ f45 1 2"/>
                    <a:gd name="f50" fmla="min f45 f44"/>
                    <a:gd name="f51" fmla="*/ f44 f10 1"/>
                    <a:gd name="f52" fmla="+- 0 0 f46"/>
                    <a:gd name="f53" fmla="+- f6 f49 0"/>
                    <a:gd name="f54" fmla="*/ f50 f9 1"/>
                    <a:gd name="f55" fmla="*/ f51 1 100000"/>
                    <a:gd name="f56" fmla="*/ f52 f0 1"/>
                    <a:gd name="f57" fmla="*/ f49 f36 1"/>
                    <a:gd name="f58" fmla="*/ f54 1 100000"/>
                    <a:gd name="f59" fmla="*/ f56 1 f7"/>
                    <a:gd name="f60" fmla="*/ f53 f36 1"/>
                    <a:gd name="f61" fmla="*/ f55 f36 1"/>
                    <a:gd name="f62" fmla="+- f59 0 f1"/>
                    <a:gd name="f63" fmla="+- f55 f58 0"/>
                    <a:gd name="f64" fmla="*/ f58 f36 1"/>
                    <a:gd name="f65" fmla="cos 1 f62"/>
                    <a:gd name="f66" fmla="sin 1 f62"/>
                    <a:gd name="f67" fmla="*/ f63 f36 1"/>
                    <a:gd name="f68" fmla="+- 0 0 f65"/>
                    <a:gd name="f69" fmla="+- 0 0 f66"/>
                    <a:gd name="f70" fmla="+- 0 0 f68"/>
                    <a:gd name="f71" fmla="+- 0 0 f69"/>
                    <a:gd name="f72" fmla="val f70"/>
                    <a:gd name="f73" fmla="val f71"/>
                    <a:gd name="f74" fmla="*/ f72 f49 1"/>
                    <a:gd name="f75" fmla="*/ f73 f58 1"/>
                    <a:gd name="f76" fmla="+- f40 0 f74"/>
                    <a:gd name="f77" fmla="+- f58 0 f75"/>
                    <a:gd name="f78" fmla="+- f41 f75 0"/>
                    <a:gd name="f79" fmla="+- f78 0 f58"/>
                    <a:gd name="f80" fmla="*/ f76 f36 1"/>
                    <a:gd name="f81" fmla="*/ f77 f36 1"/>
                    <a:gd name="f82" fmla="*/ f79 f36 1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  <a:cxn ang="f33">
                      <a:pos x="f47" y="f43"/>
                    </a:cxn>
                    <a:cxn ang="f34">
                      <a:pos x="f43" y="f61"/>
                    </a:cxn>
                    <a:cxn ang="f35">
                      <a:pos x="f47" y="f48"/>
                    </a:cxn>
                  </a:cxnLst>
                  <a:rect l="f80" t="f81" r="f47" b="f82"/>
                  <a:pathLst>
                    <a:path stroke="0">
                      <a:moveTo>
                        <a:pt x="f47" y="f48"/>
                      </a:moveTo>
                      <a:arcTo wR="f57" hR="f64" stAng="f1" swAng="f1"/>
                      <a:lnTo>
                        <a:pt x="f60" y="f67"/>
                      </a:lnTo>
                      <a:arcTo wR="f57" hR="f64" stAng="f6" swAng="f8"/>
                      <a:arcTo wR="f57" hR="f64" stAng="f1" swAng="f8"/>
                      <a:lnTo>
                        <a:pt x="f60" y="f64"/>
                      </a:lnTo>
                      <a:arcTo wR="f57" hR="f64" stAng="f0" swAng="f1"/>
                      <a:close/>
                    </a:path>
                    <a:path fill="none">
                      <a:moveTo>
                        <a:pt x="f47" y="f48"/>
                      </a:moveTo>
                      <a:arcTo wR="f57" hR="f64" stAng="f1" swAng="f1"/>
                      <a:lnTo>
                        <a:pt x="f60" y="f67"/>
                      </a:lnTo>
                      <a:arcTo wR="f57" hR="f64" stAng="f6" swAng="f8"/>
                      <a:arcTo wR="f57" hR="f64" stAng="f1" swAng="f8"/>
                      <a:lnTo>
                        <a:pt x="f60" y="f64"/>
                      </a:lnTo>
                      <a:arcTo wR="f57" hR="f64" stAng="f0" swAng="f1"/>
                    </a:path>
                  </a:pathLst>
                </a:custGeom>
                <a:noFill/>
                <a:ln w="9528">
                  <a:solidFill>
                    <a:srgbClr val="7030A0"/>
                  </a:solidFill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cs-CZ" sz="18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endParaRPr>
                </a:p>
              </p:txBody>
            </p:sp>
            <p:sp>
              <p:nvSpPr>
                <p:cNvPr id="35" name="Levá složená závorka 62"/>
                <p:cNvSpPr/>
                <p:nvPr/>
              </p:nvSpPr>
              <p:spPr>
                <a:xfrm rot="5400013">
                  <a:off x="5876245" y="2710300"/>
                  <a:ext cx="301367" cy="926707"/>
                </a:xfrm>
                <a:custGeom>
                  <a:avLst/>
                  <a:gdLst>
                    <a:gd name="f0" fmla="val 10800000"/>
                    <a:gd name="f1" fmla="val 5400000"/>
                    <a:gd name="f2" fmla="val 180"/>
                    <a:gd name="f3" fmla="val w"/>
                    <a:gd name="f4" fmla="val h"/>
                    <a:gd name="f5" fmla="val ss"/>
                    <a:gd name="f6" fmla="val 0"/>
                    <a:gd name="f7" fmla="*/ 5419351 1 1725033"/>
                    <a:gd name="f8" fmla="+- 0 0 5400000"/>
                    <a:gd name="f9" fmla="val 8333"/>
                    <a:gd name="f10" fmla="val 50000"/>
                    <a:gd name="f11" fmla="+- 0 0 -180"/>
                    <a:gd name="f12" fmla="+- 0 0 -270"/>
                    <a:gd name="f13" fmla="+- 0 0 -360"/>
                    <a:gd name="f14" fmla="abs f3"/>
                    <a:gd name="f15" fmla="abs f4"/>
                    <a:gd name="f16" fmla="abs f5"/>
                    <a:gd name="f17" fmla="+- 2700000 f1 0"/>
                    <a:gd name="f18" fmla="*/ f11 f0 1"/>
                    <a:gd name="f19" fmla="*/ f12 f0 1"/>
                    <a:gd name="f20" fmla="*/ f13 f0 1"/>
                    <a:gd name="f21" fmla="?: f14 f3 1"/>
                    <a:gd name="f22" fmla="?: f15 f4 1"/>
                    <a:gd name="f23" fmla="?: f16 f5 1"/>
                    <a:gd name="f24" fmla="+- f17 0 f1"/>
                    <a:gd name="f25" fmla="*/ f18 1 f2"/>
                    <a:gd name="f26" fmla="*/ f19 1 f2"/>
                    <a:gd name="f27" fmla="*/ f20 1 f2"/>
                    <a:gd name="f28" fmla="*/ f21 1 21600"/>
                    <a:gd name="f29" fmla="*/ f22 1 21600"/>
                    <a:gd name="f30" fmla="*/ 21600 f21 1"/>
                    <a:gd name="f31" fmla="*/ 21600 f22 1"/>
                    <a:gd name="f32" fmla="+- f24 f1 0"/>
                    <a:gd name="f33" fmla="+- f25 0 f1"/>
                    <a:gd name="f34" fmla="+- f26 0 f1"/>
                    <a:gd name="f35" fmla="+- f27 0 f1"/>
                    <a:gd name="f36" fmla="min f29 f28"/>
                    <a:gd name="f37" fmla="*/ f30 1 f23"/>
                    <a:gd name="f38" fmla="*/ f31 1 f23"/>
                    <a:gd name="f39" fmla="*/ f32 f7 1"/>
                    <a:gd name="f40" fmla="val f37"/>
                    <a:gd name="f41" fmla="val f38"/>
                    <a:gd name="f42" fmla="*/ f39 1 f0"/>
                    <a:gd name="f43" fmla="*/ f6 f36 1"/>
                    <a:gd name="f44" fmla="+- f41 0 f6"/>
                    <a:gd name="f45" fmla="+- f40 0 f6"/>
                    <a:gd name="f46" fmla="+- 0 0 f42"/>
                    <a:gd name="f47" fmla="*/ f40 f36 1"/>
                    <a:gd name="f48" fmla="*/ f41 f36 1"/>
                    <a:gd name="f49" fmla="*/ f45 1 2"/>
                    <a:gd name="f50" fmla="min f45 f44"/>
                    <a:gd name="f51" fmla="*/ f44 f10 1"/>
                    <a:gd name="f52" fmla="+- 0 0 f46"/>
                    <a:gd name="f53" fmla="+- f6 f49 0"/>
                    <a:gd name="f54" fmla="*/ f50 f9 1"/>
                    <a:gd name="f55" fmla="*/ f51 1 100000"/>
                    <a:gd name="f56" fmla="*/ f52 f0 1"/>
                    <a:gd name="f57" fmla="*/ f49 f36 1"/>
                    <a:gd name="f58" fmla="*/ f54 1 100000"/>
                    <a:gd name="f59" fmla="*/ f56 1 f7"/>
                    <a:gd name="f60" fmla="*/ f53 f36 1"/>
                    <a:gd name="f61" fmla="*/ f55 f36 1"/>
                    <a:gd name="f62" fmla="+- f59 0 f1"/>
                    <a:gd name="f63" fmla="+- f55 f58 0"/>
                    <a:gd name="f64" fmla="*/ f58 f36 1"/>
                    <a:gd name="f65" fmla="cos 1 f62"/>
                    <a:gd name="f66" fmla="sin 1 f62"/>
                    <a:gd name="f67" fmla="*/ f63 f36 1"/>
                    <a:gd name="f68" fmla="+- 0 0 f65"/>
                    <a:gd name="f69" fmla="+- 0 0 f66"/>
                    <a:gd name="f70" fmla="+- 0 0 f68"/>
                    <a:gd name="f71" fmla="+- 0 0 f69"/>
                    <a:gd name="f72" fmla="val f70"/>
                    <a:gd name="f73" fmla="val f71"/>
                    <a:gd name="f74" fmla="*/ f72 f49 1"/>
                    <a:gd name="f75" fmla="*/ f73 f58 1"/>
                    <a:gd name="f76" fmla="+- f40 0 f74"/>
                    <a:gd name="f77" fmla="+- f58 0 f75"/>
                    <a:gd name="f78" fmla="+- f41 f75 0"/>
                    <a:gd name="f79" fmla="+- f78 0 f58"/>
                    <a:gd name="f80" fmla="*/ f76 f36 1"/>
                    <a:gd name="f81" fmla="*/ f77 f36 1"/>
                    <a:gd name="f82" fmla="*/ f79 f36 1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  <a:cxn ang="f33">
                      <a:pos x="f47" y="f43"/>
                    </a:cxn>
                    <a:cxn ang="f34">
                      <a:pos x="f43" y="f61"/>
                    </a:cxn>
                    <a:cxn ang="f35">
                      <a:pos x="f47" y="f48"/>
                    </a:cxn>
                  </a:cxnLst>
                  <a:rect l="f80" t="f81" r="f47" b="f82"/>
                  <a:pathLst>
                    <a:path stroke="0">
                      <a:moveTo>
                        <a:pt x="f47" y="f48"/>
                      </a:moveTo>
                      <a:arcTo wR="f57" hR="f64" stAng="f1" swAng="f1"/>
                      <a:lnTo>
                        <a:pt x="f60" y="f67"/>
                      </a:lnTo>
                      <a:arcTo wR="f57" hR="f64" stAng="f6" swAng="f8"/>
                      <a:arcTo wR="f57" hR="f64" stAng="f1" swAng="f8"/>
                      <a:lnTo>
                        <a:pt x="f60" y="f64"/>
                      </a:lnTo>
                      <a:arcTo wR="f57" hR="f64" stAng="f0" swAng="f1"/>
                      <a:close/>
                    </a:path>
                    <a:path fill="none">
                      <a:moveTo>
                        <a:pt x="f47" y="f48"/>
                      </a:moveTo>
                      <a:arcTo wR="f57" hR="f64" stAng="f1" swAng="f1"/>
                      <a:lnTo>
                        <a:pt x="f60" y="f67"/>
                      </a:lnTo>
                      <a:arcTo wR="f57" hR="f64" stAng="f6" swAng="f8"/>
                      <a:arcTo wR="f57" hR="f64" stAng="f1" swAng="f8"/>
                      <a:lnTo>
                        <a:pt x="f60" y="f64"/>
                      </a:lnTo>
                      <a:arcTo wR="f57" hR="f64" stAng="f0" swAng="f1"/>
                    </a:path>
                  </a:pathLst>
                </a:custGeom>
                <a:noFill/>
                <a:ln w="9528">
                  <a:solidFill>
                    <a:srgbClr val="7030A0"/>
                  </a:solidFill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cs-CZ" sz="18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endParaRPr>
                </a:p>
              </p:txBody>
            </p:sp>
            <p:sp>
              <p:nvSpPr>
                <p:cNvPr id="36" name="TextovéPole 63"/>
                <p:cNvSpPr txBox="1"/>
                <p:nvPr/>
              </p:nvSpPr>
              <p:spPr>
                <a:xfrm>
                  <a:off x="5809146" y="2642606"/>
                  <a:ext cx="429832" cy="38648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1" compatLnSpc="1">
                  <a:spAutoFit/>
                </a:bodyPr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r>
                    <a:rPr lang="cs-CZ" sz="2400" b="0" i="0" u="none" strike="noStrike" kern="1200" cap="none" spc="0" baseline="0">
                      <a:solidFill>
                        <a:srgbClr val="000000"/>
                      </a:solidFill>
                      <a:uFillTx/>
                      <a:latin typeface="Calibri"/>
                    </a:rPr>
                    <a:t>b</a:t>
                  </a:r>
                </a:p>
              </p:txBody>
            </p:sp>
            <p:sp>
              <p:nvSpPr>
                <p:cNvPr id="37" name="TextovéPole 64"/>
                <p:cNvSpPr txBox="1"/>
                <p:nvPr/>
              </p:nvSpPr>
              <p:spPr>
                <a:xfrm>
                  <a:off x="4906469" y="3611898"/>
                  <a:ext cx="429832" cy="38648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1" compatLnSpc="1">
                  <a:spAutoFit/>
                </a:bodyPr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r>
                    <a:rPr lang="cs-CZ" sz="2400" b="0" i="0" u="none" strike="noStrike" kern="1200" cap="none" spc="0" baseline="0">
                      <a:solidFill>
                        <a:srgbClr val="000000"/>
                      </a:solidFill>
                      <a:uFillTx/>
                      <a:latin typeface="Calibri"/>
                    </a:rPr>
                    <a:t>b</a:t>
                  </a:r>
                </a:p>
              </p:txBody>
            </p:sp>
          </p:grpSp>
        </p:grpSp>
        <p:sp>
          <p:nvSpPr>
            <p:cNvPr id="38" name="Pravá složená závorka 50"/>
            <p:cNvSpPr/>
            <p:nvPr/>
          </p:nvSpPr>
          <p:spPr>
            <a:xfrm>
              <a:off x="8326471" y="3330509"/>
              <a:ext cx="359999" cy="2732099"/>
            </a:xfrm>
            <a:custGeom>
              <a:avLst>
                <a:gd name="f12" fmla="val 8333"/>
                <a:gd name="f13" fmla="val 50000"/>
              </a:avLst>
              <a:gdLst>
                <a:gd name="f2" fmla="val 10800000"/>
                <a:gd name="f3" fmla="val 5400000"/>
                <a:gd name="f4" fmla="val 16200000"/>
                <a:gd name="f5" fmla="val 180"/>
                <a:gd name="f6" fmla="val w"/>
                <a:gd name="f7" fmla="val h"/>
                <a:gd name="f8" fmla="val ss"/>
                <a:gd name="f9" fmla="val 0"/>
                <a:gd name="f10" fmla="*/ 5419351 1 1725033"/>
                <a:gd name="f11" fmla="+- 0 0 5400000"/>
                <a:gd name="f12" fmla="val 8333"/>
                <a:gd name="f13" fmla="val 50000"/>
                <a:gd name="f14" fmla="+- 0 0 -180"/>
                <a:gd name="f15" fmla="+- 0 0 -270"/>
                <a:gd name="f16" fmla="+- 0 0 -360"/>
                <a:gd name="f17" fmla="abs f6"/>
                <a:gd name="f18" fmla="abs f7"/>
                <a:gd name="f19" fmla="abs f8"/>
                <a:gd name="f20" fmla="val f9"/>
                <a:gd name="f21" fmla="val f13"/>
                <a:gd name="f22" fmla="val f12"/>
                <a:gd name="f23" fmla="+- 2700000 f3 0"/>
                <a:gd name="f24" fmla="*/ f14 f2 1"/>
                <a:gd name="f25" fmla="*/ f15 f2 1"/>
                <a:gd name="f26" fmla="*/ f16 f2 1"/>
                <a:gd name="f27" fmla="?: f17 f6 1"/>
                <a:gd name="f28" fmla="?: f18 f7 1"/>
                <a:gd name="f29" fmla="?: f19 f8 1"/>
                <a:gd name="f30" fmla="*/ f23 f10 1"/>
                <a:gd name="f31" fmla="*/ f24 1 f5"/>
                <a:gd name="f32" fmla="*/ f25 1 f5"/>
                <a:gd name="f33" fmla="*/ f26 1 f5"/>
                <a:gd name="f34" fmla="*/ f27 1 21600"/>
                <a:gd name="f35" fmla="*/ f28 1 21600"/>
                <a:gd name="f36" fmla="*/ 21600 f27 1"/>
                <a:gd name="f37" fmla="*/ 21600 f28 1"/>
                <a:gd name="f38" fmla="*/ f30 1 f2"/>
                <a:gd name="f39" fmla="+- f31 0 f3"/>
                <a:gd name="f40" fmla="+- f32 0 f3"/>
                <a:gd name="f41" fmla="+- f33 0 f3"/>
                <a:gd name="f42" fmla="min f35 f34"/>
                <a:gd name="f43" fmla="*/ f36 1 f29"/>
                <a:gd name="f44" fmla="*/ f37 1 f29"/>
                <a:gd name="f45" fmla="+- 0 0 f38"/>
                <a:gd name="f46" fmla="val f43"/>
                <a:gd name="f47" fmla="val f44"/>
                <a:gd name="f48" fmla="+- 0 0 f45"/>
                <a:gd name="f49" fmla="*/ f20 f42 1"/>
                <a:gd name="f50" fmla="+- f47 0 f20"/>
                <a:gd name="f51" fmla="+- f46 0 f20"/>
                <a:gd name="f52" fmla="*/ f48 f2 1"/>
                <a:gd name="f53" fmla="*/ f46 f42 1"/>
                <a:gd name="f54" fmla="*/ f47 f42 1"/>
                <a:gd name="f55" fmla="*/ f51 1 2"/>
                <a:gd name="f56" fmla="min f51 f50"/>
                <a:gd name="f57" fmla="*/ f50 f21 1"/>
                <a:gd name="f58" fmla="*/ f52 1 f10"/>
                <a:gd name="f59" fmla="+- f20 f55 0"/>
                <a:gd name="f60" fmla="*/ f56 f22 1"/>
                <a:gd name="f61" fmla="*/ f57 1 100000"/>
                <a:gd name="f62" fmla="+- f58 0 f3"/>
                <a:gd name="f63" fmla="*/ f55 f42 1"/>
                <a:gd name="f64" fmla="*/ f60 1 100000"/>
                <a:gd name="f65" fmla="cos 1 f62"/>
                <a:gd name="f66" fmla="sin 1 f62"/>
                <a:gd name="f67" fmla="*/ f59 f42 1"/>
                <a:gd name="f68" fmla="*/ f61 f42 1"/>
                <a:gd name="f69" fmla="+- f61 0 f64"/>
                <a:gd name="f70" fmla="+- f47 0 f64"/>
                <a:gd name="f71" fmla="+- 0 0 f65"/>
                <a:gd name="f72" fmla="+- 0 0 f66"/>
                <a:gd name="f73" fmla="*/ f64 f42 1"/>
                <a:gd name="f74" fmla="+- 0 0 f71"/>
                <a:gd name="f75" fmla="+- 0 0 f72"/>
                <a:gd name="f76" fmla="*/ f69 f42 1"/>
                <a:gd name="f77" fmla="*/ f70 f42 1"/>
                <a:gd name="f78" fmla="*/ f74 f55 1"/>
                <a:gd name="f79" fmla="*/ f75 f64 1"/>
                <a:gd name="f80" fmla="+- f20 f78 0"/>
                <a:gd name="f81" fmla="+- f64 0 f79"/>
                <a:gd name="f82" fmla="+- f47 f79 0"/>
                <a:gd name="f83" fmla="+- f82 0 f64"/>
                <a:gd name="f84" fmla="*/ f81 f42 1"/>
                <a:gd name="f85" fmla="*/ f80 f42 1"/>
                <a:gd name="f86" fmla="*/ f83 f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49" y="f49"/>
                </a:cxn>
                <a:cxn ang="f40">
                  <a:pos x="f53" y="f68"/>
                </a:cxn>
                <a:cxn ang="f41">
                  <a:pos x="f49" y="f54"/>
                </a:cxn>
              </a:cxnLst>
              <a:rect l="f49" t="f84" r="f85" b="f86"/>
              <a:pathLst>
                <a:path stroke="0">
                  <a:moveTo>
                    <a:pt x="f49" y="f49"/>
                  </a:moveTo>
                  <a:arcTo wR="f63" hR="f73" stAng="f4" swAng="f3"/>
                  <a:lnTo>
                    <a:pt x="f67" y="f76"/>
                  </a:lnTo>
                  <a:arcTo wR="f63" hR="f73" stAng="f2" swAng="f11"/>
                  <a:arcTo wR="f63" hR="f73" stAng="f4" swAng="f11"/>
                  <a:lnTo>
                    <a:pt x="f67" y="f77"/>
                  </a:lnTo>
                  <a:arcTo wR="f63" hR="f73" stAng="f9" swAng="f3"/>
                  <a:close/>
                </a:path>
                <a:path fill="none">
                  <a:moveTo>
                    <a:pt x="f49" y="f49"/>
                  </a:moveTo>
                  <a:arcTo wR="f63" hR="f73" stAng="f4" swAng="f3"/>
                  <a:lnTo>
                    <a:pt x="f67" y="f76"/>
                  </a:lnTo>
                  <a:arcTo wR="f63" hR="f73" stAng="f2" swAng="f11"/>
                  <a:arcTo wR="f63" hR="f73" stAng="f4" swAng="f11"/>
                  <a:lnTo>
                    <a:pt x="f67" y="f77"/>
                  </a:lnTo>
                  <a:arcTo wR="f63" hR="f73" stAng="f9" swAng="f3"/>
                </a:path>
              </a:pathLst>
            </a:custGeom>
            <a:noFill/>
            <a:ln w="9528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pic>
          <p:nvPicPr>
            <p:cNvPr id="39" name="Picture 2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 rot="5400013">
              <a:off x="6762459" y="4863735"/>
              <a:ext cx="365129" cy="276289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0" name="Levá složená závorka 51"/>
            <p:cNvSpPr/>
            <p:nvPr/>
          </p:nvSpPr>
          <p:spPr>
            <a:xfrm>
              <a:off x="5256592" y="4248732"/>
              <a:ext cx="287999" cy="1799996"/>
            </a:xfrm>
            <a:custGeom>
              <a:avLst>
                <a:gd name="f11" fmla="val 8333"/>
                <a:gd name="f12" fmla="val 5000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5400000"/>
                <a:gd name="f11" fmla="val 8333"/>
                <a:gd name="f12" fmla="val 50000"/>
                <a:gd name="f13" fmla="+- 0 0 -180"/>
                <a:gd name="f14" fmla="+- 0 0 -270"/>
                <a:gd name="f15" fmla="+- 0 0 -360"/>
                <a:gd name="f16" fmla="abs f5"/>
                <a:gd name="f17" fmla="abs f6"/>
                <a:gd name="f18" fmla="abs f7"/>
                <a:gd name="f19" fmla="val f8"/>
                <a:gd name="f20" fmla="val f12"/>
                <a:gd name="f21" fmla="val f11"/>
                <a:gd name="f22" fmla="+- 2700000 f3 0"/>
                <a:gd name="f23" fmla="*/ f13 f2 1"/>
                <a:gd name="f24" fmla="*/ f14 f2 1"/>
                <a:gd name="f25" fmla="*/ f15 f2 1"/>
                <a:gd name="f26" fmla="?: f16 f5 1"/>
                <a:gd name="f27" fmla="?: f17 f6 1"/>
                <a:gd name="f28" fmla="?: f18 f7 1"/>
                <a:gd name="f29" fmla="*/ f22 f9 1"/>
                <a:gd name="f30" fmla="*/ f23 1 f4"/>
                <a:gd name="f31" fmla="*/ f24 1 f4"/>
                <a:gd name="f32" fmla="*/ f25 1 f4"/>
                <a:gd name="f33" fmla="*/ f26 1 21600"/>
                <a:gd name="f34" fmla="*/ f27 1 21600"/>
                <a:gd name="f35" fmla="*/ 21600 f26 1"/>
                <a:gd name="f36" fmla="*/ 21600 f27 1"/>
                <a:gd name="f37" fmla="*/ f29 1 f2"/>
                <a:gd name="f38" fmla="+- f30 0 f3"/>
                <a:gd name="f39" fmla="+- f31 0 f3"/>
                <a:gd name="f40" fmla="+- f32 0 f3"/>
                <a:gd name="f41" fmla="min f34 f33"/>
                <a:gd name="f42" fmla="*/ f35 1 f28"/>
                <a:gd name="f43" fmla="*/ f36 1 f28"/>
                <a:gd name="f44" fmla="+- 0 0 f37"/>
                <a:gd name="f45" fmla="val f42"/>
                <a:gd name="f46" fmla="val f43"/>
                <a:gd name="f47" fmla="+- 0 0 f44"/>
                <a:gd name="f48" fmla="*/ f19 f41 1"/>
                <a:gd name="f49" fmla="+- f46 0 f19"/>
                <a:gd name="f50" fmla="+- f45 0 f19"/>
                <a:gd name="f51" fmla="*/ f47 f2 1"/>
                <a:gd name="f52" fmla="*/ f45 f41 1"/>
                <a:gd name="f53" fmla="*/ f46 f41 1"/>
                <a:gd name="f54" fmla="*/ f50 1 2"/>
                <a:gd name="f55" fmla="min f50 f49"/>
                <a:gd name="f56" fmla="*/ f49 f20 1"/>
                <a:gd name="f57" fmla="*/ f51 1 f9"/>
                <a:gd name="f58" fmla="+- f19 f54 0"/>
                <a:gd name="f59" fmla="*/ f55 f21 1"/>
                <a:gd name="f60" fmla="*/ f56 1 100000"/>
                <a:gd name="f61" fmla="+- f57 0 f3"/>
                <a:gd name="f62" fmla="*/ f54 f41 1"/>
                <a:gd name="f63" fmla="*/ f59 1 100000"/>
                <a:gd name="f64" fmla="cos 1 f61"/>
                <a:gd name="f65" fmla="sin 1 f61"/>
                <a:gd name="f66" fmla="*/ f58 f41 1"/>
                <a:gd name="f67" fmla="*/ f60 f41 1"/>
                <a:gd name="f68" fmla="+- f60 f63 0"/>
                <a:gd name="f69" fmla="+- 0 0 f64"/>
                <a:gd name="f70" fmla="+- 0 0 f65"/>
                <a:gd name="f71" fmla="*/ f63 f41 1"/>
                <a:gd name="f72" fmla="+- 0 0 f69"/>
                <a:gd name="f73" fmla="+- 0 0 f70"/>
                <a:gd name="f74" fmla="*/ f68 f41 1"/>
                <a:gd name="f75" fmla="*/ f72 f54 1"/>
                <a:gd name="f76" fmla="*/ f73 f63 1"/>
                <a:gd name="f77" fmla="+- f45 0 f75"/>
                <a:gd name="f78" fmla="+- f63 0 f76"/>
                <a:gd name="f79" fmla="+- f46 f76 0"/>
                <a:gd name="f80" fmla="+- f79 0 f63"/>
                <a:gd name="f81" fmla="*/ f77 f41 1"/>
                <a:gd name="f82" fmla="*/ f78 f41 1"/>
                <a:gd name="f83" fmla="*/ f80 f4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2" y="f48"/>
                </a:cxn>
                <a:cxn ang="f39">
                  <a:pos x="f48" y="f67"/>
                </a:cxn>
                <a:cxn ang="f40">
                  <a:pos x="f52" y="f53"/>
                </a:cxn>
              </a:cxnLst>
              <a:rect l="f81" t="f82" r="f52" b="f83"/>
              <a:pathLst>
                <a:path stroke="0">
                  <a:moveTo>
                    <a:pt x="f52" y="f53"/>
                  </a:moveTo>
                  <a:arcTo wR="f62" hR="f71" stAng="f3" swAng="f3"/>
                  <a:lnTo>
                    <a:pt x="f66" y="f74"/>
                  </a:lnTo>
                  <a:arcTo wR="f62" hR="f71" stAng="f8" swAng="f10"/>
                  <a:arcTo wR="f62" hR="f71" stAng="f3" swAng="f10"/>
                  <a:lnTo>
                    <a:pt x="f66" y="f71"/>
                  </a:lnTo>
                  <a:arcTo wR="f62" hR="f71" stAng="f2" swAng="f3"/>
                  <a:close/>
                </a:path>
                <a:path fill="none">
                  <a:moveTo>
                    <a:pt x="f52" y="f53"/>
                  </a:moveTo>
                  <a:arcTo wR="f62" hR="f71" stAng="f3" swAng="f3"/>
                  <a:lnTo>
                    <a:pt x="f66" y="f74"/>
                  </a:lnTo>
                  <a:arcTo wR="f62" hR="f71" stAng="f8" swAng="f10"/>
                  <a:arcTo wR="f62" hR="f71" stAng="f3" swAng="f10"/>
                  <a:lnTo>
                    <a:pt x="f66" y="f71"/>
                  </a:lnTo>
                  <a:arcTo wR="f62" hR="f71" stAng="f2" swAng="f3"/>
                </a:path>
              </a:pathLst>
            </a:custGeom>
            <a:noFill/>
            <a:ln w="9528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pic>
          <p:nvPicPr>
            <p:cNvPr id="41" name="Picture 3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 rot="5400013">
              <a:off x="7259459" y="2282982"/>
              <a:ext cx="292095" cy="181133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2" name="TextovéPole 52"/>
            <p:cNvSpPr txBox="1"/>
            <p:nvPr/>
          </p:nvSpPr>
          <p:spPr>
            <a:xfrm>
              <a:off x="6899266" y="2567424"/>
              <a:ext cx="1012478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(a – b)</a:t>
              </a:r>
            </a:p>
          </p:txBody>
        </p:sp>
        <p:sp>
          <p:nvSpPr>
            <p:cNvPr id="43" name="Obdélník 53"/>
            <p:cNvSpPr/>
            <p:nvPr/>
          </p:nvSpPr>
          <p:spPr>
            <a:xfrm>
              <a:off x="4346682" y="4927665"/>
              <a:ext cx="971742" cy="461662"/>
            </a:xfrm>
            <a:prstGeom prst="rect">
              <a:avLst/>
            </a:prstGeom>
            <a:noFill/>
            <a:ln>
              <a:noFill/>
              <a:prstDash val="solid"/>
            </a:ln>
          </p:spPr>
          <p:txBody>
            <a:bodyPr vert="horz" wrap="non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(a – b)</a:t>
              </a:r>
            </a:p>
          </p:txBody>
        </p:sp>
        <p:sp>
          <p:nvSpPr>
            <p:cNvPr id="44" name="TextovéPole 54"/>
            <p:cNvSpPr txBox="1"/>
            <p:nvPr/>
          </p:nvSpPr>
          <p:spPr>
            <a:xfrm>
              <a:off x="8686973" y="4465728"/>
              <a:ext cx="324035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</a:t>
              </a:r>
            </a:p>
          </p:txBody>
        </p:sp>
        <p:sp>
          <p:nvSpPr>
            <p:cNvPr id="45" name="TextovéPole 57"/>
            <p:cNvSpPr txBox="1"/>
            <p:nvPr/>
          </p:nvSpPr>
          <p:spPr>
            <a:xfrm>
              <a:off x="6783000" y="6396337"/>
              <a:ext cx="324035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</a:t>
              </a:r>
            </a:p>
          </p:txBody>
        </p:sp>
      </p:grpSp>
      <p:sp>
        <p:nvSpPr>
          <p:cNvPr id="46" name="Pravá složená závorka 59"/>
          <p:cNvSpPr/>
          <p:nvPr/>
        </p:nvSpPr>
        <p:spPr>
          <a:xfrm>
            <a:off x="4067946" y="2163058"/>
            <a:ext cx="287999" cy="1692161"/>
          </a:xfrm>
          <a:custGeom>
            <a:avLst>
              <a:gd name="f12" fmla="val 8333"/>
              <a:gd name="f13" fmla="val 50000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ss"/>
              <a:gd name="f9" fmla="val 0"/>
              <a:gd name="f10" fmla="*/ 5419351 1 1725033"/>
              <a:gd name="f11" fmla="+- 0 0 5400000"/>
              <a:gd name="f12" fmla="val 8333"/>
              <a:gd name="f13" fmla="val 50000"/>
              <a:gd name="f14" fmla="+- 0 0 -180"/>
              <a:gd name="f15" fmla="+- 0 0 -270"/>
              <a:gd name="f16" fmla="+- 0 0 -360"/>
              <a:gd name="f17" fmla="abs f6"/>
              <a:gd name="f18" fmla="abs f7"/>
              <a:gd name="f19" fmla="abs f8"/>
              <a:gd name="f20" fmla="val f9"/>
              <a:gd name="f21" fmla="val f13"/>
              <a:gd name="f22" fmla="val f12"/>
              <a:gd name="f23" fmla="+- 2700000 f3 0"/>
              <a:gd name="f24" fmla="*/ f14 f2 1"/>
              <a:gd name="f25" fmla="*/ f15 f2 1"/>
              <a:gd name="f26" fmla="*/ f16 f2 1"/>
              <a:gd name="f27" fmla="?: f17 f6 1"/>
              <a:gd name="f28" fmla="?: f18 f7 1"/>
              <a:gd name="f29" fmla="?: f19 f8 1"/>
              <a:gd name="f30" fmla="*/ f23 f10 1"/>
              <a:gd name="f31" fmla="*/ f24 1 f5"/>
              <a:gd name="f32" fmla="*/ f25 1 f5"/>
              <a:gd name="f33" fmla="*/ f26 1 f5"/>
              <a:gd name="f34" fmla="*/ f27 1 21600"/>
              <a:gd name="f35" fmla="*/ f28 1 21600"/>
              <a:gd name="f36" fmla="*/ 21600 f27 1"/>
              <a:gd name="f37" fmla="*/ 21600 f28 1"/>
              <a:gd name="f38" fmla="*/ f30 1 f2"/>
              <a:gd name="f39" fmla="+- f31 0 f3"/>
              <a:gd name="f40" fmla="+- f32 0 f3"/>
              <a:gd name="f41" fmla="+- f33 0 f3"/>
              <a:gd name="f42" fmla="min f35 f34"/>
              <a:gd name="f43" fmla="*/ f36 1 f29"/>
              <a:gd name="f44" fmla="*/ f37 1 f29"/>
              <a:gd name="f45" fmla="+- 0 0 f38"/>
              <a:gd name="f46" fmla="val f43"/>
              <a:gd name="f47" fmla="val f44"/>
              <a:gd name="f48" fmla="+- 0 0 f45"/>
              <a:gd name="f49" fmla="*/ f20 f42 1"/>
              <a:gd name="f50" fmla="+- f47 0 f20"/>
              <a:gd name="f51" fmla="+- f46 0 f20"/>
              <a:gd name="f52" fmla="*/ f48 f2 1"/>
              <a:gd name="f53" fmla="*/ f46 f42 1"/>
              <a:gd name="f54" fmla="*/ f47 f42 1"/>
              <a:gd name="f55" fmla="*/ f51 1 2"/>
              <a:gd name="f56" fmla="min f51 f50"/>
              <a:gd name="f57" fmla="*/ f50 f21 1"/>
              <a:gd name="f58" fmla="*/ f52 1 f10"/>
              <a:gd name="f59" fmla="+- f20 f55 0"/>
              <a:gd name="f60" fmla="*/ f56 f22 1"/>
              <a:gd name="f61" fmla="*/ f57 1 100000"/>
              <a:gd name="f62" fmla="+- f58 0 f3"/>
              <a:gd name="f63" fmla="*/ f55 f42 1"/>
              <a:gd name="f64" fmla="*/ f60 1 100000"/>
              <a:gd name="f65" fmla="cos 1 f62"/>
              <a:gd name="f66" fmla="sin 1 f62"/>
              <a:gd name="f67" fmla="*/ f59 f42 1"/>
              <a:gd name="f68" fmla="*/ f61 f42 1"/>
              <a:gd name="f69" fmla="+- f61 0 f64"/>
              <a:gd name="f70" fmla="+- f47 0 f64"/>
              <a:gd name="f71" fmla="+- 0 0 f65"/>
              <a:gd name="f72" fmla="+- 0 0 f66"/>
              <a:gd name="f73" fmla="*/ f64 f42 1"/>
              <a:gd name="f74" fmla="+- 0 0 f71"/>
              <a:gd name="f75" fmla="+- 0 0 f72"/>
              <a:gd name="f76" fmla="*/ f69 f42 1"/>
              <a:gd name="f77" fmla="*/ f70 f42 1"/>
              <a:gd name="f78" fmla="*/ f74 f55 1"/>
              <a:gd name="f79" fmla="*/ f75 f64 1"/>
              <a:gd name="f80" fmla="+- f20 f78 0"/>
              <a:gd name="f81" fmla="+- f64 0 f79"/>
              <a:gd name="f82" fmla="+- f47 f79 0"/>
              <a:gd name="f83" fmla="+- f82 0 f64"/>
              <a:gd name="f84" fmla="*/ f81 f42 1"/>
              <a:gd name="f85" fmla="*/ f80 f42 1"/>
              <a:gd name="f86" fmla="*/ f83 f4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49" y="f49"/>
              </a:cxn>
              <a:cxn ang="f40">
                <a:pos x="f53" y="f68"/>
              </a:cxn>
              <a:cxn ang="f41">
                <a:pos x="f49" y="f54"/>
              </a:cxn>
            </a:cxnLst>
            <a:rect l="f49" t="f84" r="f85" b="f86"/>
            <a:pathLst>
              <a:path stroke="0">
                <a:moveTo>
                  <a:pt x="f49" y="f49"/>
                </a:moveTo>
                <a:arcTo wR="f63" hR="f73" stAng="f4" swAng="f3"/>
                <a:lnTo>
                  <a:pt x="f67" y="f76"/>
                </a:lnTo>
                <a:arcTo wR="f63" hR="f73" stAng="f2" swAng="f11"/>
                <a:arcTo wR="f63" hR="f73" stAng="f4" swAng="f11"/>
                <a:lnTo>
                  <a:pt x="f67" y="f77"/>
                </a:lnTo>
                <a:arcTo wR="f63" hR="f73" stAng="f9" swAng="f3"/>
                <a:close/>
              </a:path>
              <a:path fill="none">
                <a:moveTo>
                  <a:pt x="f49" y="f49"/>
                </a:moveTo>
                <a:arcTo wR="f63" hR="f73" stAng="f4" swAng="f3"/>
                <a:lnTo>
                  <a:pt x="f67" y="f76"/>
                </a:lnTo>
                <a:arcTo wR="f63" hR="f73" stAng="f2" swAng="f11"/>
                <a:arcTo wR="f63" hR="f73" stAng="f4" swAng="f11"/>
                <a:lnTo>
                  <a:pt x="f67" y="f77"/>
                </a:lnTo>
                <a:arcTo wR="f63" hR="f73" stAng="f9" swAng="f3"/>
              </a:path>
            </a:pathLst>
          </a:custGeom>
          <a:noFill/>
          <a:ln w="9528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7" name="Pravá složená závorka 60"/>
          <p:cNvSpPr/>
          <p:nvPr/>
        </p:nvSpPr>
        <p:spPr>
          <a:xfrm rot="5400013">
            <a:off x="2058845" y="2134959"/>
            <a:ext cx="288831" cy="3729352"/>
          </a:xfrm>
          <a:custGeom>
            <a:avLst>
              <a:gd name="f12" fmla="val 8333"/>
              <a:gd name="f13" fmla="val 50000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ss"/>
              <a:gd name="f9" fmla="val 0"/>
              <a:gd name="f10" fmla="*/ 5419351 1 1725033"/>
              <a:gd name="f11" fmla="+- 0 0 5400000"/>
              <a:gd name="f12" fmla="val 8333"/>
              <a:gd name="f13" fmla="val 50000"/>
              <a:gd name="f14" fmla="+- 0 0 -180"/>
              <a:gd name="f15" fmla="+- 0 0 -270"/>
              <a:gd name="f16" fmla="+- 0 0 -360"/>
              <a:gd name="f17" fmla="abs f6"/>
              <a:gd name="f18" fmla="abs f7"/>
              <a:gd name="f19" fmla="abs f8"/>
              <a:gd name="f20" fmla="val f9"/>
              <a:gd name="f21" fmla="val f13"/>
              <a:gd name="f22" fmla="val f12"/>
              <a:gd name="f23" fmla="+- 2700000 f3 0"/>
              <a:gd name="f24" fmla="*/ f14 f2 1"/>
              <a:gd name="f25" fmla="*/ f15 f2 1"/>
              <a:gd name="f26" fmla="*/ f16 f2 1"/>
              <a:gd name="f27" fmla="?: f17 f6 1"/>
              <a:gd name="f28" fmla="?: f18 f7 1"/>
              <a:gd name="f29" fmla="?: f19 f8 1"/>
              <a:gd name="f30" fmla="*/ f23 f10 1"/>
              <a:gd name="f31" fmla="*/ f24 1 f5"/>
              <a:gd name="f32" fmla="*/ f25 1 f5"/>
              <a:gd name="f33" fmla="*/ f26 1 f5"/>
              <a:gd name="f34" fmla="*/ f27 1 21600"/>
              <a:gd name="f35" fmla="*/ f28 1 21600"/>
              <a:gd name="f36" fmla="*/ 21600 f27 1"/>
              <a:gd name="f37" fmla="*/ 21600 f28 1"/>
              <a:gd name="f38" fmla="*/ f30 1 f2"/>
              <a:gd name="f39" fmla="+- f31 0 f3"/>
              <a:gd name="f40" fmla="+- f32 0 f3"/>
              <a:gd name="f41" fmla="+- f33 0 f3"/>
              <a:gd name="f42" fmla="min f35 f34"/>
              <a:gd name="f43" fmla="*/ f36 1 f29"/>
              <a:gd name="f44" fmla="*/ f37 1 f29"/>
              <a:gd name="f45" fmla="+- 0 0 f38"/>
              <a:gd name="f46" fmla="val f43"/>
              <a:gd name="f47" fmla="val f44"/>
              <a:gd name="f48" fmla="+- 0 0 f45"/>
              <a:gd name="f49" fmla="*/ f20 f42 1"/>
              <a:gd name="f50" fmla="+- f47 0 f20"/>
              <a:gd name="f51" fmla="+- f46 0 f20"/>
              <a:gd name="f52" fmla="*/ f48 f2 1"/>
              <a:gd name="f53" fmla="*/ f46 f42 1"/>
              <a:gd name="f54" fmla="*/ f47 f42 1"/>
              <a:gd name="f55" fmla="*/ f51 1 2"/>
              <a:gd name="f56" fmla="min f51 f50"/>
              <a:gd name="f57" fmla="*/ f50 f21 1"/>
              <a:gd name="f58" fmla="*/ f52 1 f10"/>
              <a:gd name="f59" fmla="+- f20 f55 0"/>
              <a:gd name="f60" fmla="*/ f56 f22 1"/>
              <a:gd name="f61" fmla="*/ f57 1 100000"/>
              <a:gd name="f62" fmla="+- f58 0 f3"/>
              <a:gd name="f63" fmla="*/ f55 f42 1"/>
              <a:gd name="f64" fmla="*/ f60 1 100000"/>
              <a:gd name="f65" fmla="cos 1 f62"/>
              <a:gd name="f66" fmla="sin 1 f62"/>
              <a:gd name="f67" fmla="*/ f59 f42 1"/>
              <a:gd name="f68" fmla="*/ f61 f42 1"/>
              <a:gd name="f69" fmla="+- f61 0 f64"/>
              <a:gd name="f70" fmla="+- f47 0 f64"/>
              <a:gd name="f71" fmla="+- 0 0 f65"/>
              <a:gd name="f72" fmla="+- 0 0 f66"/>
              <a:gd name="f73" fmla="*/ f64 f42 1"/>
              <a:gd name="f74" fmla="+- 0 0 f71"/>
              <a:gd name="f75" fmla="+- 0 0 f72"/>
              <a:gd name="f76" fmla="*/ f69 f42 1"/>
              <a:gd name="f77" fmla="*/ f70 f42 1"/>
              <a:gd name="f78" fmla="*/ f74 f55 1"/>
              <a:gd name="f79" fmla="*/ f75 f64 1"/>
              <a:gd name="f80" fmla="+- f20 f78 0"/>
              <a:gd name="f81" fmla="+- f64 0 f79"/>
              <a:gd name="f82" fmla="+- f47 f79 0"/>
              <a:gd name="f83" fmla="+- f82 0 f64"/>
              <a:gd name="f84" fmla="*/ f81 f42 1"/>
              <a:gd name="f85" fmla="*/ f80 f42 1"/>
              <a:gd name="f86" fmla="*/ f83 f4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49" y="f49"/>
              </a:cxn>
              <a:cxn ang="f40">
                <a:pos x="f53" y="f68"/>
              </a:cxn>
              <a:cxn ang="f41">
                <a:pos x="f49" y="f54"/>
              </a:cxn>
            </a:cxnLst>
            <a:rect l="f49" t="f84" r="f85" b="f86"/>
            <a:pathLst>
              <a:path stroke="0">
                <a:moveTo>
                  <a:pt x="f49" y="f49"/>
                </a:moveTo>
                <a:arcTo wR="f63" hR="f73" stAng="f4" swAng="f3"/>
                <a:lnTo>
                  <a:pt x="f67" y="f76"/>
                </a:lnTo>
                <a:arcTo wR="f63" hR="f73" stAng="f2" swAng="f11"/>
                <a:arcTo wR="f63" hR="f73" stAng="f4" swAng="f11"/>
                <a:lnTo>
                  <a:pt x="f67" y="f77"/>
                </a:lnTo>
                <a:arcTo wR="f63" hR="f73" stAng="f9" swAng="f3"/>
                <a:close/>
              </a:path>
              <a:path fill="none">
                <a:moveTo>
                  <a:pt x="f49" y="f49"/>
                </a:moveTo>
                <a:arcTo wR="f63" hR="f73" stAng="f4" swAng="f3"/>
                <a:lnTo>
                  <a:pt x="f67" y="f76"/>
                </a:lnTo>
                <a:arcTo wR="f63" hR="f73" stAng="f2" swAng="f11"/>
                <a:arcTo wR="f63" hR="f73" stAng="f4" swAng="f11"/>
                <a:lnTo>
                  <a:pt x="f67" y="f77"/>
                </a:lnTo>
                <a:arcTo wR="f63" hR="f73" stAng="f9" swAng="f3"/>
              </a:path>
            </a:pathLst>
          </a:custGeom>
          <a:noFill/>
          <a:ln w="9528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8" name="Levá složená závorka 61"/>
          <p:cNvSpPr/>
          <p:nvPr/>
        </p:nvSpPr>
        <p:spPr>
          <a:xfrm rot="5400013">
            <a:off x="2528539" y="621550"/>
            <a:ext cx="287999" cy="2795019"/>
          </a:xfrm>
          <a:custGeom>
            <a:avLst>
              <a:gd name="f11" fmla="val 8333"/>
              <a:gd name="f12" fmla="val 500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ss"/>
              <a:gd name="f8" fmla="val 0"/>
              <a:gd name="f9" fmla="*/ 5419351 1 1725033"/>
              <a:gd name="f10" fmla="+- 0 0 5400000"/>
              <a:gd name="f11" fmla="val 8333"/>
              <a:gd name="f12" fmla="val 50000"/>
              <a:gd name="f13" fmla="+- 0 0 -180"/>
              <a:gd name="f14" fmla="+- 0 0 -270"/>
              <a:gd name="f15" fmla="+- 0 0 -360"/>
              <a:gd name="f16" fmla="abs f5"/>
              <a:gd name="f17" fmla="abs f6"/>
              <a:gd name="f18" fmla="abs f7"/>
              <a:gd name="f19" fmla="val f8"/>
              <a:gd name="f20" fmla="val f12"/>
              <a:gd name="f21" fmla="val f11"/>
              <a:gd name="f22" fmla="+- 2700000 f3 0"/>
              <a:gd name="f23" fmla="*/ f13 f2 1"/>
              <a:gd name="f24" fmla="*/ f14 f2 1"/>
              <a:gd name="f25" fmla="*/ f15 f2 1"/>
              <a:gd name="f26" fmla="?: f16 f5 1"/>
              <a:gd name="f27" fmla="?: f17 f6 1"/>
              <a:gd name="f28" fmla="?: f18 f7 1"/>
              <a:gd name="f29" fmla="*/ f22 f9 1"/>
              <a:gd name="f30" fmla="*/ f23 1 f4"/>
              <a:gd name="f31" fmla="*/ f24 1 f4"/>
              <a:gd name="f32" fmla="*/ f25 1 f4"/>
              <a:gd name="f33" fmla="*/ f26 1 21600"/>
              <a:gd name="f34" fmla="*/ f27 1 21600"/>
              <a:gd name="f35" fmla="*/ 21600 f26 1"/>
              <a:gd name="f36" fmla="*/ 21600 f27 1"/>
              <a:gd name="f37" fmla="*/ f29 1 f2"/>
              <a:gd name="f38" fmla="+- f30 0 f3"/>
              <a:gd name="f39" fmla="+- f31 0 f3"/>
              <a:gd name="f40" fmla="+- f32 0 f3"/>
              <a:gd name="f41" fmla="min f34 f33"/>
              <a:gd name="f42" fmla="*/ f35 1 f28"/>
              <a:gd name="f43" fmla="*/ f36 1 f28"/>
              <a:gd name="f44" fmla="+- 0 0 f37"/>
              <a:gd name="f45" fmla="val f42"/>
              <a:gd name="f46" fmla="val f43"/>
              <a:gd name="f47" fmla="+- 0 0 f44"/>
              <a:gd name="f48" fmla="*/ f19 f41 1"/>
              <a:gd name="f49" fmla="+- f46 0 f19"/>
              <a:gd name="f50" fmla="+- f45 0 f19"/>
              <a:gd name="f51" fmla="*/ f47 f2 1"/>
              <a:gd name="f52" fmla="*/ f45 f41 1"/>
              <a:gd name="f53" fmla="*/ f46 f41 1"/>
              <a:gd name="f54" fmla="*/ f50 1 2"/>
              <a:gd name="f55" fmla="min f50 f49"/>
              <a:gd name="f56" fmla="*/ f49 f20 1"/>
              <a:gd name="f57" fmla="*/ f51 1 f9"/>
              <a:gd name="f58" fmla="+- f19 f54 0"/>
              <a:gd name="f59" fmla="*/ f55 f21 1"/>
              <a:gd name="f60" fmla="*/ f56 1 100000"/>
              <a:gd name="f61" fmla="+- f57 0 f3"/>
              <a:gd name="f62" fmla="*/ f54 f41 1"/>
              <a:gd name="f63" fmla="*/ f59 1 100000"/>
              <a:gd name="f64" fmla="cos 1 f61"/>
              <a:gd name="f65" fmla="sin 1 f61"/>
              <a:gd name="f66" fmla="*/ f58 f41 1"/>
              <a:gd name="f67" fmla="*/ f60 f41 1"/>
              <a:gd name="f68" fmla="+- f60 f63 0"/>
              <a:gd name="f69" fmla="+- 0 0 f64"/>
              <a:gd name="f70" fmla="+- 0 0 f65"/>
              <a:gd name="f71" fmla="*/ f63 f41 1"/>
              <a:gd name="f72" fmla="+- 0 0 f69"/>
              <a:gd name="f73" fmla="+- 0 0 f70"/>
              <a:gd name="f74" fmla="*/ f68 f41 1"/>
              <a:gd name="f75" fmla="*/ f72 f54 1"/>
              <a:gd name="f76" fmla="*/ f73 f63 1"/>
              <a:gd name="f77" fmla="+- f45 0 f75"/>
              <a:gd name="f78" fmla="+- f63 0 f76"/>
              <a:gd name="f79" fmla="+- f46 f76 0"/>
              <a:gd name="f80" fmla="+- f79 0 f63"/>
              <a:gd name="f81" fmla="*/ f77 f41 1"/>
              <a:gd name="f82" fmla="*/ f78 f41 1"/>
              <a:gd name="f83" fmla="*/ f80 f4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52" y="f48"/>
              </a:cxn>
              <a:cxn ang="f39">
                <a:pos x="f48" y="f67"/>
              </a:cxn>
              <a:cxn ang="f40">
                <a:pos x="f52" y="f53"/>
              </a:cxn>
            </a:cxnLst>
            <a:rect l="f81" t="f82" r="f52" b="f83"/>
            <a:pathLst>
              <a:path stroke="0">
                <a:moveTo>
                  <a:pt x="f52" y="f53"/>
                </a:moveTo>
                <a:arcTo wR="f62" hR="f71" stAng="f3" swAng="f3"/>
                <a:lnTo>
                  <a:pt x="f66" y="f74"/>
                </a:lnTo>
                <a:arcTo wR="f62" hR="f71" stAng="f8" swAng="f10"/>
                <a:arcTo wR="f62" hR="f71" stAng="f3" swAng="f10"/>
                <a:lnTo>
                  <a:pt x="f66" y="f71"/>
                </a:lnTo>
                <a:arcTo wR="f62" hR="f71" stAng="f2" swAng="f3"/>
                <a:close/>
              </a:path>
              <a:path fill="none">
                <a:moveTo>
                  <a:pt x="f52" y="f53"/>
                </a:moveTo>
                <a:arcTo wR="f62" hR="f71" stAng="f3" swAng="f3"/>
                <a:lnTo>
                  <a:pt x="f66" y="f74"/>
                </a:lnTo>
                <a:arcTo wR="f62" hR="f71" stAng="f8" swAng="f10"/>
                <a:arcTo wR="f62" hR="f71" stAng="f3" swAng="f10"/>
                <a:lnTo>
                  <a:pt x="f66" y="f71"/>
                </a:lnTo>
                <a:arcTo wR="f62" hR="f71" stAng="f2" swAng="f3"/>
              </a:path>
            </a:pathLst>
          </a:custGeom>
          <a:noFill/>
          <a:ln w="9528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9" name="TextovéPole 62"/>
          <p:cNvSpPr txBox="1"/>
          <p:nvPr/>
        </p:nvSpPr>
        <p:spPr>
          <a:xfrm>
            <a:off x="2456526" y="1524121"/>
            <a:ext cx="432044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</a:p>
        </p:txBody>
      </p:sp>
      <p:sp>
        <p:nvSpPr>
          <p:cNvPr id="50" name="TextovéPole 1023"/>
          <p:cNvSpPr txBox="1"/>
          <p:nvPr/>
        </p:nvSpPr>
        <p:spPr>
          <a:xfrm>
            <a:off x="1673352" y="4100279"/>
            <a:ext cx="1047646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(a + b)</a:t>
            </a:r>
          </a:p>
        </p:txBody>
      </p:sp>
      <p:sp>
        <p:nvSpPr>
          <p:cNvPr id="51" name="TextovéPole 1024"/>
          <p:cNvSpPr txBox="1"/>
          <p:nvPr/>
        </p:nvSpPr>
        <p:spPr>
          <a:xfrm>
            <a:off x="4297661" y="2776529"/>
            <a:ext cx="1332500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(a – b)</a:t>
            </a:r>
          </a:p>
        </p:txBody>
      </p:sp>
      <p:sp>
        <p:nvSpPr>
          <p:cNvPr id="52" name="TextovéPole 1027"/>
          <p:cNvSpPr txBox="1"/>
          <p:nvPr/>
        </p:nvSpPr>
        <p:spPr>
          <a:xfrm>
            <a:off x="331021" y="4927665"/>
            <a:ext cx="931819" cy="646334"/>
          </a:xfrm>
          <a:prstGeom prst="rect">
            <a:avLst/>
          </a:prstGeom>
          <a:blipFill>
            <a:blip r:embed="rId4">
              <a:alphaModFix/>
            </a:blip>
            <a:tile sx="99975" sy="99975" algn="tl"/>
          </a:blip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</a:t>
            </a:r>
            <a:r>
              <a:rPr lang="cs-CZ" sz="3600" b="0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o</a:t>
            </a: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</a:t>
            </a:r>
          </a:p>
        </p:txBody>
      </p:sp>
      <p:sp>
        <p:nvSpPr>
          <p:cNvPr id="53" name="TextovéPole 1029"/>
          <p:cNvSpPr txBox="1"/>
          <p:nvPr/>
        </p:nvSpPr>
        <p:spPr>
          <a:xfrm>
            <a:off x="5544592" y="1700198"/>
            <a:ext cx="847813" cy="646334"/>
          </a:xfrm>
          <a:prstGeom prst="rect">
            <a:avLst/>
          </a:prstGeom>
          <a:blipFill>
            <a:blip r:embed="rId4">
              <a:alphaModFix/>
            </a:blip>
            <a:tile sx="99975" sy="99975" algn="tl"/>
          </a:blip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</a:t>
            </a:r>
          </a:p>
        </p:txBody>
      </p:sp>
      <p:sp>
        <p:nvSpPr>
          <p:cNvPr id="54" name="TextovéPole 1030"/>
          <p:cNvSpPr txBox="1"/>
          <p:nvPr/>
        </p:nvSpPr>
        <p:spPr>
          <a:xfrm>
            <a:off x="1147791" y="4927665"/>
            <a:ext cx="2920154" cy="646334"/>
          </a:xfrm>
          <a:prstGeom prst="rect">
            <a:avLst/>
          </a:prstGeom>
          <a:blipFill>
            <a:blip r:embed="rId4">
              <a:alphaModFix/>
            </a:blip>
            <a:tile sx="99975" sy="99975" algn="tl"/>
          </a:blip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(a + b) . (a – b)</a:t>
            </a:r>
          </a:p>
        </p:txBody>
      </p:sp>
      <p:sp>
        <p:nvSpPr>
          <p:cNvPr id="55" name="TextovéPole 1031"/>
          <p:cNvSpPr txBox="1"/>
          <p:nvPr/>
        </p:nvSpPr>
        <p:spPr>
          <a:xfrm>
            <a:off x="6238969" y="1700198"/>
            <a:ext cx="1491203" cy="646334"/>
          </a:xfrm>
          <a:prstGeom prst="rect">
            <a:avLst/>
          </a:prstGeom>
          <a:blipFill>
            <a:blip r:embed="rId4">
              <a:alphaModFix/>
            </a:blip>
            <a:tile sx="99975" sy="99975" algn="tl"/>
          </a:blip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  <a:r>
              <a:rPr lang="cs-CZ" sz="36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– b</a:t>
            </a:r>
            <a:r>
              <a:rPr lang="cs-CZ" sz="36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36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6" grpId="0" animBg="1"/>
      <p:bldP spid="47" grpId="0" animBg="1"/>
      <p:bldP spid="48" grpId="0" animBg="1"/>
      <p:bldP spid="49" grpId="0"/>
      <p:bldP spid="50" grpId="0"/>
      <p:bldP spid="51" grpId="0"/>
      <p:bldP spid="52" grpId="0" animBg="1"/>
      <p:bldP spid="53" grpId="0" animBg="1"/>
      <p:bldP spid="54" grpId="0" animBg="1"/>
      <p:bldP spid="5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332658"/>
            <a:ext cx="8229600" cy="1224134"/>
          </a:xfrm>
        </p:spPr>
        <p:txBody>
          <a:bodyPr/>
          <a:lstStyle/>
          <a:p>
            <a:pPr lvl="0"/>
            <a:r>
              <a:rPr lang="cs-CZ"/>
              <a:t>A protože jsme při manipulaci s obdélníkem nikde nic nepřidali a ani neubrali, platí:</a:t>
            </a:r>
          </a:p>
          <a:p>
            <a:pPr marL="0" lvl="0" indent="0">
              <a:buNone/>
            </a:pPr>
            <a:endParaRPr lang="cs-CZ"/>
          </a:p>
          <a:p>
            <a:pPr marL="0" lvl="0" indent="0">
              <a:buNone/>
            </a:pPr>
            <a:endParaRPr lang="cs-CZ"/>
          </a:p>
        </p:txBody>
      </p:sp>
      <p:sp>
        <p:nvSpPr>
          <p:cNvPr id="3" name="TextovéPole 4"/>
          <p:cNvSpPr txBox="1"/>
          <p:nvPr/>
        </p:nvSpPr>
        <p:spPr>
          <a:xfrm>
            <a:off x="1115613" y="1964460"/>
            <a:ext cx="6840763" cy="923333"/>
          </a:xfrm>
          <a:prstGeom prst="rect">
            <a:avLst/>
          </a:prstGeom>
          <a:blipFill>
            <a:blip r:embed="rId2">
              <a:alphaModFix/>
            </a:blip>
            <a:tile sx="99975" sy="99975" algn="tl"/>
          </a:blip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  <a:r>
              <a:rPr lang="cs-CZ" sz="54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5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– b</a:t>
            </a:r>
            <a:r>
              <a:rPr lang="cs-CZ" sz="54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5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(a + b) . (a – b)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/>
              <a:t>Upravuj podle odvozeného vzorce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3"/>
              <p:cNvSpPr txBox="1"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lvl="0"/>
                <a:r>
                  <a:rPr lang="cs-CZ"/>
                  <a:t>p</a:t>
                </a:r>
                <a:r>
                  <a:rPr lang="cs-CZ" baseline="30000"/>
                  <a:t>2</a:t>
                </a:r>
                <a:r>
                  <a:rPr lang="cs-CZ"/>
                  <a:t> – q</a:t>
                </a:r>
                <a:r>
                  <a:rPr lang="cs-CZ" baseline="30000"/>
                  <a:t>2</a:t>
                </a:r>
              </a:p>
              <a:p>
                <a:pPr lvl="0"/>
                <a:r>
                  <a:rPr lang="cs-CZ"/>
                  <a:t>64 – x</a:t>
                </a:r>
                <a:r>
                  <a:rPr lang="cs-CZ" baseline="30000"/>
                  <a:t>2</a:t>
                </a:r>
                <a:endParaRPr lang="cs-CZ"/>
              </a:p>
              <a:p>
                <a:pPr lvl="0"/>
                <a:r>
                  <a:rPr lang="cs-CZ"/>
                  <a:t>36a</a:t>
                </a:r>
                <a:r>
                  <a:rPr lang="cs-CZ" baseline="30000"/>
                  <a:t>2</a:t>
                </a:r>
                <a:r>
                  <a:rPr lang="cs-CZ"/>
                  <a:t> – 25b</a:t>
                </a:r>
                <a:r>
                  <a:rPr lang="cs-CZ" baseline="30000"/>
                  <a:t>2</a:t>
                </a:r>
              </a:p>
              <a:p>
                <a:pPr lvl="0"/>
                <a:r>
                  <a:rPr lang="cs-CZ"/>
                  <a:t>r</a:t>
                </a:r>
                <a:r>
                  <a:rPr lang="cs-CZ" baseline="30000"/>
                  <a:t>2</a:t>
                </a:r>
                <a:r>
                  <a:rPr lang="cs-CZ"/>
                  <a:t> – 121s</a:t>
                </a:r>
                <a:r>
                  <a:rPr lang="cs-CZ" baseline="30000"/>
                  <a:t>2</a:t>
                </a:r>
                <a:endParaRPr lang="cs-CZ"/>
              </a:p>
              <a:p>
                <a:pPr lvl="0"/>
                <a:r>
                  <a:rPr lang="cs-CZ"/>
                  <a:t>0,09 – 4t</a:t>
                </a:r>
                <a:r>
                  <a:rPr lang="cs-CZ" baseline="30000"/>
                  <a:t>2</a:t>
                </a:r>
                <a:endParaRPr lang="cs-CZ"/>
              </a:p>
              <a:p>
                <a:pPr lvl="0"/>
                <a:r>
                  <a:rPr lang="cs-CZ"/>
                  <a:t>100u</a:t>
                </a:r>
                <a:r>
                  <a:rPr lang="cs-CZ" baseline="30000"/>
                  <a:t>2</a:t>
                </a:r>
                <a:r>
                  <a:rPr lang="cs-CZ"/>
                  <a:t> – 0,81v</a:t>
                </a:r>
                <a:r>
                  <a:rPr lang="cs-CZ" baseline="30000"/>
                  <a:t>2</a:t>
                </a:r>
                <a:endParaRPr lang="cs-CZ"/>
              </a:p>
              <a:p>
                <a:pPr lvl="0"/>
                <a:r>
                  <a:rPr lang="cs-CZ"/>
                  <a:t>49e</a:t>
                </a:r>
                <a:r>
                  <a:rPr lang="cs-CZ" baseline="30000"/>
                  <a:t>2</a:t>
                </a:r>
                <a:r>
                  <a:rPr lang="cs-CZ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/>
                  <a:t>f</a:t>
                </a:r>
                <a:r>
                  <a:rPr lang="cs-CZ" baseline="30000"/>
                  <a:t>2</a:t>
                </a:r>
                <a:endParaRPr lang="cs-CZ"/>
              </a:p>
              <a:p>
                <a:pPr lvl="0"/>
                <a:r>
                  <a:rPr lang="cs-CZ"/>
                  <a:t>16 – 9z</a:t>
                </a:r>
                <a:r>
                  <a:rPr lang="cs-CZ" baseline="30000"/>
                  <a:t>2</a:t>
                </a:r>
                <a:endParaRPr lang="cs-CZ"/>
              </a:p>
            </p:txBody>
          </p:sp>
        </mc:Choice>
        <mc:Fallback xmlns="">
          <p:sp>
            <p:nvSpPr>
              <p:cNvPr id="3" name="Zástupný symbol pro obsah 3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64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4"/>
              <p:cNvSpPr txBox="1">
                <a:spLocks noGrp="1"/>
              </p:cNvSpPr>
              <p:nvPr>
                <p:ph idx="2"/>
              </p:nvPr>
            </p:nvSpPr>
            <p:spPr/>
            <p:txBody>
              <a:bodyPr/>
              <a:lstStyle/>
              <a:p>
                <a:pPr lvl="0"/>
                <a:r>
                  <a:rPr lang="cs-CZ"/>
                  <a:t>(x – 2y). (x + 2y)</a:t>
                </a:r>
              </a:p>
              <a:p>
                <a:pPr lvl="0"/>
                <a:r>
                  <a:rPr lang="cs-CZ"/>
                  <a:t>(5 + 9u) . (5 – 9u)</a:t>
                </a:r>
              </a:p>
              <a:p>
                <a:pPr lvl="0"/>
                <a:r>
                  <a:rPr lang="cs-CZ"/>
                  <a:t>(13m +3n) . (13m – 3n)</a:t>
                </a:r>
              </a:p>
              <a:p>
                <a:pPr lvl="0"/>
                <a:r>
                  <a:rPr lang="cs-CZ"/>
                  <a:t>(0,1 – 4g) . (0,1 + 4g)</a:t>
                </a:r>
              </a:p>
              <a:p>
                <a:pPr lvl="0"/>
                <a:r>
                  <a:rPr lang="cs-CZ"/>
                  <a:t>(7p – 6q) . (7p + 6q)</a:t>
                </a:r>
              </a:p>
              <a:p>
                <a:pPr lvl="0"/>
                <a:r>
                  <a:rPr lang="cs-CZ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/>
                  <a:t> - 5s) .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/>
                  <a:t> + 5s)</a:t>
                </a:r>
              </a:p>
              <a:p>
                <a:pPr lvl="0"/>
                <a:r>
                  <a:rPr lang="cs-CZ"/>
                  <a:t>(0,4a + 3b) . (0,4a – 3b)</a:t>
                </a:r>
              </a:p>
              <a:p>
                <a:pPr lvl="0"/>
                <a:r>
                  <a:rPr lang="cs-CZ"/>
                  <a:t>(20e – 7f) . (20e + 7f)</a:t>
                </a:r>
              </a:p>
            </p:txBody>
          </p:sp>
        </mc:Choice>
        <mc:Fallback xmlns="">
          <p:sp>
            <p:nvSpPr>
              <p:cNvPr id="4" name="Zástupný symbol pro obsah 4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idx="2"/>
              </p:nvPr>
            </p:nvSpPr>
            <p:spPr>
              <a:blipFill rotWithShape="1">
                <a:blip r:embed="rId3"/>
                <a:stretch>
                  <a:fillRect l="-2564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59"/>
          </a:xfrm>
        </p:spPr>
        <p:txBody>
          <a:bodyPr/>
          <a:lstStyle/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Škola: Základní škola Trávníky Otrokovice, příspěvková organizace</a:t>
            </a: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Číslo projektu: CZ.1.07/1.4.00/21.2637</a:t>
            </a: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Název výukového materiálu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Geometrický význam vzorců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Autor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Mgr. Miroslava Málková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Vytvořeno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11. března 2012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8. 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Vzdělávací oblast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Matematika a její aplikace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Vzdělávací obor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Matematika a její aplikace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Tematický okruh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Číslo a proměnná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Téma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Mnohočleny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Pomůcky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notebook, dataprojektor, barevné papíry, nůžky, rýsovací potřeby, lepidlo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Anotace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Vzdělávací materiál je určen k objasnění geometrického významu vzorců určených k rozkladu mnohočlenů na součin a doplněn příklady k procvičení.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endParaRPr lang="cs-CZ" sz="1800" dirty="0">
              <a:solidFill>
                <a:prstClr val="black">
                  <a:tint val="75000"/>
                </a:prstClr>
              </a:solidFill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3" name="TextovéPole 1"/>
          <p:cNvSpPr txBox="1"/>
          <p:nvPr/>
        </p:nvSpPr>
        <p:spPr>
          <a:xfrm>
            <a:off x="467544" y="188640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dirty="0">
                <a:solidFill>
                  <a:srgbClr val="000000"/>
                </a:solidFill>
              </a:rPr>
              <a:t>Tato práce je šířena pod licencí CC BY-SA 3.0. Odkazy a citace jsou platné k datu vytvoření této práce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77654"/>
            <a:ext cx="828599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0000"/>
                </a:solidFill>
              </a:rPr>
              <a:t>Texty jsou vlastní originální tvorbou autora</a:t>
            </a:r>
            <a:endParaRPr lang="cs-CZ" dirty="0"/>
          </a:p>
          <a:p>
            <a:endParaRPr lang="cs-CZ" sz="2000" dirty="0"/>
          </a:p>
        </p:txBody>
      </p:sp>
      <p:sp>
        <p:nvSpPr>
          <p:cNvPr id="5" name="TextovéPole 3"/>
          <p:cNvSpPr txBox="1"/>
          <p:nvPr/>
        </p:nvSpPr>
        <p:spPr>
          <a:xfrm>
            <a:off x="467544" y="5733256"/>
            <a:ext cx="8285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dirty="0">
                <a:solidFill>
                  <a:srgbClr val="000000"/>
                </a:solidFill>
              </a:rPr>
              <a:t>Všechny objekty použité k vytvoření tohoto materiálu jsou součástí softwaru Microsoft® Office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5242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520</TotalTime>
  <Words>757</Words>
  <Application>Microsoft Office PowerPoint</Application>
  <PresentationFormat>Předvádění na obrazovce (4:3)</PresentationFormat>
  <Paragraphs>142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Geometrický význam vzorců</vt:lpstr>
      <vt:lpstr>(a + b)2</vt:lpstr>
      <vt:lpstr>Uprav podle vzorce</vt:lpstr>
      <vt:lpstr>(a – b)2</vt:lpstr>
      <vt:lpstr>Zapiš v součinovém tvaru</vt:lpstr>
      <vt:lpstr>(a – b) . (a + b) = a2 – b2</vt:lpstr>
      <vt:lpstr>Prezentace aplikace PowerPoint</vt:lpstr>
      <vt:lpstr>Prezentace aplikace PowerPoint</vt:lpstr>
      <vt:lpstr>Prezentace aplikace PowerPoint</vt:lpstr>
      <vt:lpstr>Upravuj podle odvozeného vzorce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Vzorce a jejich geometrický význam</dc:title>
  <dc:creator>malkova</dc:creator>
  <cp:lastModifiedBy>malkova</cp:lastModifiedBy>
  <cp:revision>37</cp:revision>
  <dcterms:created xsi:type="dcterms:W3CDTF">2012-04-01T17:14:51Z</dcterms:created>
  <dcterms:modified xsi:type="dcterms:W3CDTF">2013-06-01T19:34:51Z</dcterms:modified>
</cp:coreProperties>
</file>