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5" d="100"/>
          <a:sy n="65" d="100"/>
        </p:scale>
        <p:origin x="-1314" y="-9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nsch\Desktop\O14ThemesHandoffs\WorkingFiles\FinalHanoff\Sketchbook\Cover.jpg"/>
          <p:cNvPicPr>
            <a:picLocks noChangeAspect="1"/>
          </p:cNvPicPr>
          <p:nvPr/>
        </p:nvPicPr>
        <p:blipFill>
          <a:blip r:embed="rId2" cstate="print">
            <a:lum bright="2000"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" name="Group 15"/>
          <p:cNvGrpSpPr/>
          <p:nvPr/>
        </p:nvGrpSpPr>
        <p:grpSpPr>
          <a:xfrm>
            <a:off x="479678" y="3910331"/>
            <a:ext cx="2628818" cy="2640887"/>
            <a:chOff x="479678" y="3910331"/>
            <a:chExt cx="2628818" cy="2640887"/>
          </a:xfrm>
        </p:grpSpPr>
        <p:sp>
          <p:nvSpPr>
            <p:cNvPr id="4" name="Freeform 11"/>
            <p:cNvSpPr/>
            <p:nvPr/>
          </p:nvSpPr>
          <p:spPr>
            <a:xfrm rot="20533661">
              <a:off x="632555" y="4015805"/>
              <a:ext cx="2416183" cy="24468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28384"/>
                <a:gd name="f7" fmla="val 2344146"/>
                <a:gd name="f8" fmla="val 94077"/>
                <a:gd name="f9" fmla="val 2250067"/>
                <a:gd name="f10" fmla="+- 0 0 -90"/>
                <a:gd name="f11" fmla="*/ f3 1 2328384"/>
                <a:gd name="f12" fmla="*/ f4 1 2344146"/>
                <a:gd name="f13" fmla="+- f7 0 f5"/>
                <a:gd name="f14" fmla="+- f6 0 f5"/>
                <a:gd name="f15" fmla="*/ f10 f0 1"/>
                <a:gd name="f16" fmla="*/ f14 1 2328384"/>
                <a:gd name="f17" fmla="*/ f13 1 2344146"/>
                <a:gd name="f18" fmla="*/ 94077 f14 1"/>
                <a:gd name="f19" fmla="*/ 0 f13 1"/>
                <a:gd name="f20" fmla="*/ 0 f14 1"/>
                <a:gd name="f21" fmla="*/ 2344146 f13 1"/>
                <a:gd name="f22" fmla="*/ 2328384 f14 1"/>
                <a:gd name="f23" fmla="*/ 2250067 f13 1"/>
                <a:gd name="f24" fmla="*/ f15 1 f2"/>
                <a:gd name="f25" fmla="*/ f18 1 2328384"/>
                <a:gd name="f26" fmla="*/ f19 1 2344146"/>
                <a:gd name="f27" fmla="*/ f20 1 2328384"/>
                <a:gd name="f28" fmla="*/ f21 1 2344146"/>
                <a:gd name="f29" fmla="*/ f22 1 2328384"/>
                <a:gd name="f30" fmla="*/ f23 1 2344146"/>
                <a:gd name="f31" fmla="*/ f5 1 f16"/>
                <a:gd name="f32" fmla="*/ f6 1 f16"/>
                <a:gd name="f33" fmla="*/ f5 1 f17"/>
                <a:gd name="f34" fmla="*/ f7 1 f17"/>
                <a:gd name="f35" fmla="+- f24 0 f1"/>
                <a:gd name="f36" fmla="*/ f25 1 f16"/>
                <a:gd name="f37" fmla="*/ f26 1 f17"/>
                <a:gd name="f38" fmla="*/ f27 1 f16"/>
                <a:gd name="f39" fmla="*/ f28 1 f17"/>
                <a:gd name="f40" fmla="*/ f29 1 f16"/>
                <a:gd name="f41" fmla="*/ f30 1 f17"/>
                <a:gd name="f42" fmla="*/ f31 f11 1"/>
                <a:gd name="f43" fmla="*/ f32 f11 1"/>
                <a:gd name="f44" fmla="*/ f34 f12 1"/>
                <a:gd name="f45" fmla="*/ f33 f12 1"/>
                <a:gd name="f46" fmla="*/ f36 f11 1"/>
                <a:gd name="f47" fmla="*/ f37 f12 1"/>
                <a:gd name="f48" fmla="*/ f38 f11 1"/>
                <a:gd name="f49" fmla="*/ f39 f12 1"/>
                <a:gd name="f50" fmla="*/ f40 f11 1"/>
                <a:gd name="f51" fmla="*/ f41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5">
                  <a:pos x="f46" y="f47"/>
                </a:cxn>
                <a:cxn ang="f35">
                  <a:pos x="f48" y="f49"/>
                </a:cxn>
                <a:cxn ang="f35">
                  <a:pos x="f50" y="f51"/>
                </a:cxn>
                <a:cxn ang="f35">
                  <a:pos x="f46" y="f47"/>
                </a:cxn>
              </a:cxnLst>
              <a:rect l="f42" t="f45" r="f43" b="f44"/>
              <a:pathLst>
                <a:path w="2328384" h="2344146">
                  <a:moveTo>
                    <a:pt x="f8" y="f5"/>
                  </a:moveTo>
                  <a:lnTo>
                    <a:pt x="f5" y="f7"/>
                  </a:lnTo>
                  <a:lnTo>
                    <a:pt x="f6" y="f9"/>
                  </a:lnTo>
                  <a:lnTo>
                    <a:pt x="f8" y="f5"/>
                  </a:lnTo>
                  <a:close/>
                </a:path>
              </a:pathLst>
            </a:custGeom>
            <a:gradFill>
              <a:gsLst>
                <a:gs pos="0">
                  <a:srgbClr val="000100">
                    <a:alpha val="31000"/>
                  </a:srgbClr>
                </a:gs>
                <a:gs pos="100000">
                  <a:srgbClr val="FEFFFF">
                    <a:alpha val="0"/>
                  </a:srgbClr>
                </a:gs>
              </a:gsLst>
              <a:path path="circle">
                <a:fillToRect t="100000" r="100000"/>
              </a:path>
            </a:gradFill>
            <a:ln>
              <a:noFill/>
              <a:prstDash val="solid"/>
            </a:ln>
            <a:effectLst>
              <a:outerShdw dist="12701" dir="5400000" algn="tl">
                <a:srgbClr val="000000">
                  <a:alpha val="37000"/>
                </a:srgbClr>
              </a:outerShdw>
            </a:effectLst>
          </p:spPr>
          <p:txBody>
            <a:bodyPr vert="horz" wrap="square" lIns="91440" tIns="45720" rIns="91440" bIns="45720" anchor="ctr" anchorCtr="1" compatLnSpc="1"/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5" name="Rectangle 10"/>
            <p:cNvSpPr/>
            <p:nvPr/>
          </p:nvSpPr>
          <p:spPr>
            <a:xfrm rot="20533661">
              <a:off x="699363" y="3910331"/>
              <a:ext cx="2409133" cy="2423352"/>
            </a:xfrm>
            <a:prstGeom prst="rect">
              <a:avLst/>
            </a:prstGeom>
            <a:gradFill>
              <a:gsLst>
                <a:gs pos="0">
                  <a:srgbClr val="FAE148"/>
                </a:gs>
                <a:gs pos="100000">
                  <a:srgbClr val="FFEB63"/>
                </a:gs>
              </a:gsLst>
              <a:lin ang="16200000"/>
            </a:gradFill>
            <a:ln>
              <a:noFill/>
              <a:prstDash val="solid"/>
            </a:ln>
          </p:spPr>
          <p:txBody>
            <a:bodyPr vert="horz" wrap="square" lIns="91440" tIns="45720" rIns="91440" bIns="45720" anchor="ctr" anchorCtr="1" compatLnSpc="1"/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rial"/>
              </a:endParaRPr>
            </a:p>
          </p:txBody>
        </p:sp>
        <p:pic>
          <p:nvPicPr>
            <p:cNvPr id="6" name="Picture 13" descr="stickie-shadow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20533661">
              <a:off x="479678" y="4271408"/>
              <a:ext cx="419965" cy="48138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Picture 14" descr="stickie-shadow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15133683">
              <a:off x="1089904" y="6100717"/>
              <a:ext cx="422443" cy="47856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8" name="Picture 7" descr="TitleCar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43362">
            <a:off x="2856201" y="2587843"/>
            <a:ext cx="5773082" cy="3850812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itle 1"/>
          <p:cNvSpPr txBox="1">
            <a:spLocks noGrp="1"/>
          </p:cNvSpPr>
          <p:nvPr>
            <p:ph type="ctrTitle"/>
          </p:nvPr>
        </p:nvSpPr>
        <p:spPr>
          <a:xfrm rot="360001">
            <a:off x="3339837" y="3015793"/>
            <a:ext cx="4847042" cy="1599724"/>
          </a:xfrm>
        </p:spPr>
        <p:txBody>
          <a:bodyPr anchor="b"/>
          <a:lstStyle>
            <a:lvl1pPr>
              <a:defRPr>
                <a:solidFill>
                  <a:srgbClr val="000100"/>
                </a:solidFill>
                <a:effectLst>
                  <a:outerShdw>
                    <a:srgbClr val="FFFFFF"/>
                  </a:outerShdw>
                </a:effectLst>
              </a:defRPr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10" name="Subtitle 2"/>
          <p:cNvSpPr txBox="1">
            <a:spLocks noGrp="1"/>
          </p:cNvSpPr>
          <p:nvPr>
            <p:ph type="subTitle" idx="1"/>
          </p:nvPr>
        </p:nvSpPr>
        <p:spPr>
          <a:xfrm rot="360001">
            <a:off x="3200491" y="4766914"/>
            <a:ext cx="4836453" cy="1040843"/>
          </a:xfrm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800">
                <a:solidFill>
                  <a:srgbClr val="000100"/>
                </a:solidFill>
              </a:defRPr>
            </a:lvl1pPr>
          </a:lstStyle>
          <a:p>
            <a:pPr lvl="0"/>
            <a:r>
              <a:rPr lang="cs-CZ"/>
              <a:t>Kliknutím lze upravit styl předlohy.</a:t>
            </a:r>
            <a:endParaRPr lang="en-US"/>
          </a:p>
        </p:txBody>
      </p:sp>
      <p:sp>
        <p:nvSpPr>
          <p:cNvPr id="11" name="Date Placeholder 3"/>
          <p:cNvSpPr txBox="1">
            <a:spLocks noGrp="1"/>
          </p:cNvSpPr>
          <p:nvPr>
            <p:ph type="dt" sz="half" idx="7"/>
          </p:nvPr>
        </p:nvSpPr>
        <p:spPr>
          <a:xfrm rot="20520014">
            <a:off x="963295" y="5061533"/>
            <a:ext cx="1968538" cy="534988"/>
          </a:xfrm>
        </p:spPr>
        <p:txBody>
          <a:bodyPr anchor="t" anchorCtr="1"/>
          <a:lstStyle>
            <a:lvl1pPr algn="ctr">
              <a:defRPr sz="2200">
                <a:solidFill>
                  <a:srgbClr val="6076B4"/>
                </a:solidFill>
              </a:defRPr>
            </a:lvl1pPr>
          </a:lstStyle>
          <a:p>
            <a:pPr lvl="0"/>
            <a:fld id="{D2911827-BDF9-4C76-B2F1-DA71D0FE2DD1}" type="datetime1">
              <a:rPr lang="cs-CZ"/>
              <a:pPr lvl="0"/>
              <a:t>20.6.2013</a:t>
            </a:fld>
            <a:endParaRPr lang="cs-CZ"/>
          </a:p>
        </p:txBody>
      </p:sp>
      <p:sp>
        <p:nvSpPr>
          <p:cNvPr id="12" name="Footer Placeholder 4"/>
          <p:cNvSpPr txBox="1">
            <a:spLocks noGrp="1"/>
          </p:cNvSpPr>
          <p:nvPr>
            <p:ph type="ftr" sz="quarter" idx="9"/>
          </p:nvPr>
        </p:nvSpPr>
        <p:spPr>
          <a:xfrm rot="20520014">
            <a:off x="647596" y="4135346"/>
            <a:ext cx="2085883" cy="835011"/>
          </a:xfrm>
        </p:spPr>
        <p:txBody>
          <a:bodyPr anchorCtr="0"/>
          <a:lstStyle>
            <a:lvl1pPr algn="l">
              <a:defRPr sz="1600">
                <a:solidFill>
                  <a:srgbClr val="314510"/>
                </a:solidFill>
              </a:defRPr>
            </a:lvl1pPr>
          </a:lstStyle>
          <a:p>
            <a:pPr lvl="0"/>
            <a:endParaRPr lang="cs-CZ"/>
          </a:p>
        </p:txBody>
      </p:sp>
      <p:sp>
        <p:nvSpPr>
          <p:cNvPr id="13" name="Slide Number Placeholder 5"/>
          <p:cNvSpPr txBox="1">
            <a:spLocks noGrp="1"/>
          </p:cNvSpPr>
          <p:nvPr>
            <p:ph type="sldNum" sz="quarter" idx="8"/>
          </p:nvPr>
        </p:nvSpPr>
        <p:spPr>
          <a:xfrm rot="20520014">
            <a:off x="1981441" y="5509808"/>
            <a:ext cx="738176" cy="426604"/>
          </a:xfrm>
        </p:spPr>
        <p:txBody>
          <a:bodyPr/>
          <a:lstStyle>
            <a:lvl1pPr>
              <a:defRPr>
                <a:solidFill>
                  <a:srgbClr val="42568D"/>
                </a:solidFill>
              </a:defRPr>
            </a:lvl1pPr>
          </a:lstStyle>
          <a:p>
            <a:pPr lvl="0"/>
            <a:fld id="{C1EF1CF3-8302-41CD-A9F0-30B2B08A246F}" type="slidenum">
              <a:rPr/>
              <a:pPr lvl="0"/>
              <a:t>‹#›</a:t>
            </a:fld>
            <a:endParaRPr lang="cs-CZ"/>
          </a:p>
        </p:txBody>
      </p:sp>
      <p:pic>
        <p:nvPicPr>
          <p:cNvPr id="14" name="Picture 8" descr="coverBan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5880104"/>
            <a:ext cx="9144000" cy="330198"/>
          </a:xfrm>
          <a:prstGeom prst="rect">
            <a:avLst/>
          </a:prstGeom>
          <a:noFill/>
          <a:ln>
            <a:noFill/>
          </a:ln>
          <a:effectLst>
            <a:outerShdw dist="38103" dir="5400000" algn="tl">
              <a:srgbClr val="000000">
                <a:alpha val="59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07838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3A86F4D-411E-4B21-84BF-EFDE229DA77A}" type="datetime1">
              <a:rPr lang="cs-CZ"/>
              <a:pPr lvl="0"/>
              <a:t>20.6.2013</a:t>
            </a:fld>
            <a:endParaRPr lang="cs-CZ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4E491E5-7528-4D8D-A7D1-F60B7799DDF4}" type="slidenum">
              <a:rPr/>
              <a:pPr lvl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2466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51282" y="1497997"/>
            <a:ext cx="8041434" cy="2097258"/>
          </a:xfrm>
        </p:spPr>
        <p:txBody>
          <a:bodyPr anchor="b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838203" y="3754398"/>
            <a:ext cx="7467603" cy="1500182"/>
          </a:xfrm>
        </p:spPr>
        <p:txBody>
          <a:bodyPr anchorCtr="1"/>
          <a:lstStyle>
            <a:lvl1pPr marL="0" indent="0" algn="ctr">
              <a:spcBef>
                <a:spcPts val="500"/>
              </a:spcBef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AA7F3E6-BBF3-4AE4-80A8-BA85E42AB780}" type="datetime1">
              <a:rPr lang="cs-CZ"/>
              <a:pPr lvl="0"/>
              <a:t>20.6.2013</a:t>
            </a:fld>
            <a:endParaRPr lang="cs-CZ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7AE72FF-A633-4452-B630-0B71641C4964}" type="slidenum">
              <a:rPr/>
              <a:pPr lvl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9956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7A3B975-27CE-4308-8B2E-DEA471F0AEDF}" type="datetime1">
              <a:rPr lang="cs-CZ"/>
              <a:pPr lvl="0"/>
              <a:t>20.6.2013</a:t>
            </a:fld>
            <a:endParaRPr lang="cs-CZ"/>
          </a:p>
        </p:txBody>
      </p:sp>
      <p:sp>
        <p:nvSpPr>
          <p:cNvPr id="4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23F7E8-4F4C-4D00-84A9-19AE7C7D1B0C}" type="slidenum">
              <a:rPr/>
              <a:pPr lvl="0"/>
              <a:t>‹#›</a:t>
            </a:fld>
            <a:endParaRPr lang="cs-CZ"/>
          </a:p>
        </p:txBody>
      </p:sp>
      <p:sp>
        <p:nvSpPr>
          <p:cNvPr id="6" name="Content Placeholder 8"/>
          <p:cNvSpPr txBox="1">
            <a:spLocks noGrp="1"/>
          </p:cNvSpPr>
          <p:nvPr>
            <p:ph idx="1"/>
          </p:nvPr>
        </p:nvSpPr>
        <p:spPr>
          <a:xfrm>
            <a:off x="841248" y="2039112"/>
            <a:ext cx="3657600" cy="3950207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7" name="Content Placeholder 10"/>
          <p:cNvSpPr txBox="1">
            <a:spLocks noGrp="1"/>
          </p:cNvSpPr>
          <p:nvPr>
            <p:ph idx="2"/>
          </p:nvPr>
        </p:nvSpPr>
        <p:spPr>
          <a:xfrm>
            <a:off x="4645152" y="2039112"/>
            <a:ext cx="3657600" cy="3950207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93123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841248" y="2038389"/>
            <a:ext cx="3017520" cy="542394"/>
          </a:xfrm>
        </p:spPr>
        <p:txBody>
          <a:bodyPr anchor="b" anchorCtr="1"/>
          <a:lstStyle>
            <a:lvl1pPr marL="0" indent="0" algn="ctr">
              <a:buNone/>
              <a:defRPr>
                <a:solidFill>
                  <a:srgbClr val="2F5897"/>
                </a:solidFill>
                <a:cs typeface="Bradley Hand ITC TT-Bold"/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Text Placeholder 4"/>
          <p:cNvSpPr txBox="1">
            <a:spLocks noGrp="1"/>
          </p:cNvSpPr>
          <p:nvPr>
            <p:ph type="body" idx="3"/>
          </p:nvPr>
        </p:nvSpPr>
        <p:spPr>
          <a:xfrm>
            <a:off x="5291093" y="2038389"/>
            <a:ext cx="3014703" cy="542394"/>
          </a:xfrm>
        </p:spPr>
        <p:txBody>
          <a:bodyPr anchor="b" anchorCtr="1"/>
          <a:lstStyle>
            <a:lvl1pPr marL="0" indent="0" algn="ctr">
              <a:buNone/>
              <a:defRPr>
                <a:solidFill>
                  <a:srgbClr val="2F5897"/>
                </a:solidFill>
                <a:cs typeface="Bradley Hand ITC TT-Bold"/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93878A1-CDB6-453E-966D-B29EFEA50991}" type="datetime1">
              <a:rPr lang="cs-CZ"/>
              <a:pPr lvl="0"/>
              <a:t>20.6.2013</a:t>
            </a:fld>
            <a:endParaRPr lang="cs-CZ"/>
          </a:p>
        </p:txBody>
      </p:sp>
      <p:sp>
        <p:nvSpPr>
          <p:cNvPr id="6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2ECE862-98F4-47EE-8544-C4C14E2A122C}" type="slidenum">
              <a:rPr/>
              <a:pPr lvl="0"/>
              <a:t>‹#›</a:t>
            </a:fld>
            <a:endParaRPr lang="cs-CZ"/>
          </a:p>
        </p:txBody>
      </p:sp>
      <p:sp>
        <p:nvSpPr>
          <p:cNvPr id="8" name="Freeform 22"/>
          <p:cNvSpPr/>
          <p:nvPr/>
        </p:nvSpPr>
        <p:spPr>
          <a:xfrm rot="20274558">
            <a:off x="3933632" y="4281000"/>
            <a:ext cx="1288499" cy="722531"/>
          </a:xfrm>
          <a:custGeom>
            <a:avLst/>
            <a:gdLst>
              <a:gd name="f0" fmla="val w"/>
              <a:gd name="f1" fmla="val h"/>
              <a:gd name="f2" fmla="val 0"/>
              <a:gd name="f3" fmla="val 1288494"/>
              <a:gd name="f4" fmla="val 722529"/>
              <a:gd name="f5" fmla="val 548461"/>
              <a:gd name="f6" fmla="val 537763"/>
              <a:gd name="f7" fmla="val 547489"/>
              <a:gd name="f8" fmla="val 536791"/>
              <a:gd name="f9" fmla="val 546516"/>
              <a:gd name="f10" fmla="val 544572"/>
              <a:gd name="f11" fmla="val 535818"/>
              <a:gd name="f12" fmla="val 338413"/>
              <a:gd name="f13" fmla="val 443436"/>
              <a:gd name="f14" fmla="val 340357"/>
              <a:gd name="f15" fmla="val 444408"/>
              <a:gd name="f16" fmla="val 339385"/>
              <a:gd name="f17" fmla="val 337440"/>
              <a:gd name="f18" fmla="val 442463"/>
              <a:gd name="f19" fmla="val 338412"/>
              <a:gd name="f20" fmla="val 334522"/>
              <a:gd name="f21" fmla="val 440518"/>
              <a:gd name="f22" fmla="val 334523"/>
              <a:gd name="f23" fmla="val 441491"/>
              <a:gd name="f24" fmla="val 333550"/>
              <a:gd name="f25" fmla="val 331605"/>
              <a:gd name="f26" fmla="val 439546"/>
              <a:gd name="f27" fmla="val 644733"/>
              <a:gd name="f28" fmla="val 565964"/>
              <a:gd name="f29" fmla="val 642788"/>
              <a:gd name="f30" fmla="val 641816"/>
              <a:gd name="f31" fmla="val 457051"/>
              <a:gd name="f32" fmla="val 488168"/>
              <a:gd name="f33" fmla="val 458996"/>
              <a:gd name="f34" fmla="val 489140"/>
              <a:gd name="f35" fmla="val 458993"/>
              <a:gd name="f36" fmla="val 489139"/>
              <a:gd name="f37" fmla="val 243112"/>
              <a:gd name="f38" fmla="val 383144"/>
              <a:gd name="f39" fmla="val 244085"/>
              <a:gd name="f40" fmla="val 384117"/>
              <a:gd name="f41" fmla="val 781848"/>
              <a:gd name="f42" fmla="val 599027"/>
              <a:gd name="f43" fmla="val 780876"/>
              <a:gd name="f44" fmla="val 242140"/>
              <a:gd name="f45" fmla="val 366612"/>
              <a:gd name="f46" fmla="val 368557"/>
              <a:gd name="f47" fmla="val 241797"/>
              <a:gd name="f48" fmla="val 366956"/>
              <a:gd name="f49" fmla="val 141978"/>
              <a:gd name="f50" fmla="val 301458"/>
              <a:gd name="f51" fmla="val 301459"/>
              <a:gd name="f52" fmla="val 141977"/>
              <a:gd name="f53" fmla="val 142950"/>
              <a:gd name="f54" fmla="val 302430"/>
              <a:gd name="f55" fmla="val 979256"/>
              <a:gd name="f56" fmla="val 620421"/>
              <a:gd name="f57" fmla="val 979165"/>
              <a:gd name="f58" fmla="val 620512"/>
              <a:gd name="f59" fmla="val 978283"/>
              <a:gd name="f60" fmla="val 93355"/>
              <a:gd name="f61" fmla="val 247974"/>
              <a:gd name="f62" fmla="val 94328"/>
              <a:gd name="f63" fmla="val 248946"/>
              <a:gd name="f64" fmla="val 249919"/>
              <a:gd name="f65" fmla="val 1075528"/>
              <a:gd name="f66" fmla="val 637925"/>
              <a:gd name="f67" fmla="val 1074555"/>
              <a:gd name="f68" fmla="val 47650"/>
              <a:gd name="f69" fmla="val 177958"/>
              <a:gd name="f70" fmla="val 49595"/>
              <a:gd name="f71" fmla="val 178930"/>
              <a:gd name="f72" fmla="val 180875"/>
              <a:gd name="f73" fmla="val 51540"/>
              <a:gd name="f74" fmla="val 183792"/>
              <a:gd name="f75" fmla="val 50568"/>
              <a:gd name="f76" fmla="val 184764"/>
              <a:gd name="f77" fmla="val 184765"/>
              <a:gd name="f78" fmla="val 48623"/>
              <a:gd name="f79" fmla="val 46678"/>
              <a:gd name="f80" fmla="val 182820"/>
              <a:gd name="f81" fmla="val 45705"/>
              <a:gd name="f82" fmla="val 179903"/>
              <a:gd name="f83" fmla="val 179902"/>
              <a:gd name="f84" fmla="val 35008"/>
              <a:gd name="f85" fmla="val 156564"/>
              <a:gd name="f86" fmla="val 36953"/>
              <a:gd name="f87" fmla="val 159157"/>
              <a:gd name="f88" fmla="val 159481"/>
              <a:gd name="f89" fmla="val 25284"/>
              <a:gd name="f90" fmla="val 133225"/>
              <a:gd name="f91" fmla="val 28201"/>
              <a:gd name="f92" fmla="val 141005"/>
              <a:gd name="f93" fmla="val 30146"/>
              <a:gd name="f94" fmla="val 144894"/>
              <a:gd name="f95" fmla="val 33063"/>
              <a:gd name="f96" fmla="val 147811"/>
              <a:gd name="f97" fmla="val 146839"/>
              <a:gd name="f98" fmla="val 34036"/>
              <a:gd name="f99" fmla="val 148784"/>
              <a:gd name="f100" fmla="val 151701"/>
              <a:gd name="f101" fmla="val 149756"/>
              <a:gd name="f102" fmla="val 33064"/>
              <a:gd name="f103" fmla="val 32091"/>
              <a:gd name="f104" fmla="val 137114"/>
              <a:gd name="f105" fmla="val 26256"/>
              <a:gd name="f106" fmla="val 137115"/>
              <a:gd name="f107" fmla="val 136142"/>
              <a:gd name="f108" fmla="val 1277796"/>
              <a:gd name="f109" fmla="val 622366"/>
              <a:gd name="f110" fmla="val 1283631"/>
              <a:gd name="f111" fmla="val 625284"/>
              <a:gd name="f112" fmla="val 1285576"/>
              <a:gd name="f113" fmla="val 628201"/>
              <a:gd name="f114" fmla="val 1287521"/>
              <a:gd name="f115" fmla="val 630146"/>
              <a:gd name="f116" fmla="val 634036"/>
              <a:gd name="f117" fmla="val 637926"/>
              <a:gd name="f118" fmla="val 1282659"/>
              <a:gd name="f119" fmla="val 646677"/>
              <a:gd name="f120" fmla="val 1277797"/>
              <a:gd name="f121" fmla="val 650567"/>
              <a:gd name="f122" fmla="val 1271962"/>
              <a:gd name="f123" fmla="val 654457"/>
              <a:gd name="f124" fmla="val 1264183"/>
              <a:gd name="f125" fmla="val 658347"/>
              <a:gd name="f126" fmla="val 1255431"/>
              <a:gd name="f127" fmla="val 662237"/>
              <a:gd name="f128" fmla="val 1235982"/>
              <a:gd name="f129" fmla="val 670016"/>
              <a:gd name="f130" fmla="val 1215560"/>
              <a:gd name="f131" fmla="val 676824"/>
              <a:gd name="f132" fmla="val 1207780"/>
              <a:gd name="f133" fmla="val 680713"/>
              <a:gd name="f134" fmla="val 1199028"/>
              <a:gd name="f135" fmla="val 685575"/>
              <a:gd name="f136" fmla="val 1179579"/>
              <a:gd name="f137" fmla="val 698217"/>
              <a:gd name="f138" fmla="val 1146516"/>
              <a:gd name="f139" fmla="val 722528"/>
              <a:gd name="f140" fmla="val 1140681"/>
              <a:gd name="f141" fmla="val 1137764"/>
              <a:gd name="f142" fmla="val 721556"/>
              <a:gd name="f143" fmla="val 1129985"/>
              <a:gd name="f144" fmla="val 714748"/>
              <a:gd name="f145" fmla="val 708914"/>
              <a:gd name="f146" fmla="val 703079"/>
              <a:gd name="f147" fmla="val 1156241"/>
              <a:gd name="f148" fmla="val 696273"/>
              <a:gd name="f149" fmla="val 1168883"/>
              <a:gd name="f150" fmla="val 690437"/>
              <a:gd name="f151" fmla="val 1209726"/>
              <a:gd name="f152" fmla="val 669044"/>
              <a:gd name="f153" fmla="val 1220422"/>
              <a:gd name="f154" fmla="val 1229174"/>
              <a:gd name="f155" fmla="val 655429"/>
              <a:gd name="f156" fmla="val 1237926"/>
              <a:gd name="f157" fmla="val 647649"/>
              <a:gd name="f158" fmla="val 1243761"/>
              <a:gd name="f159" fmla="val 639870"/>
              <a:gd name="f160" fmla="val 1245706"/>
              <a:gd name="f161" fmla="val 638898"/>
              <a:gd name="f162" fmla="val 1243275"/>
              <a:gd name="f163" fmla="val 1242789"/>
              <a:gd name="f164" fmla="val 1240844"/>
              <a:gd name="f165" fmla="val 635981"/>
              <a:gd name="f166" fmla="val 1226257"/>
              <a:gd name="f167" fmla="val 630145"/>
              <a:gd name="f168" fmla="val 1182496"/>
              <a:gd name="f169" fmla="val 1113453"/>
              <a:gd name="f170" fmla="val 607780"/>
              <a:gd name="f171" fmla="val 600000"/>
              <a:gd name="f172" fmla="val 1060940"/>
              <a:gd name="f173" fmla="val 596110"/>
              <a:gd name="f174" fmla="val 1048299"/>
              <a:gd name="f175" fmla="val 592221"/>
              <a:gd name="f176" fmla="val 1036630"/>
              <a:gd name="f177" fmla="val 587358"/>
              <a:gd name="f178" fmla="val 1027877"/>
              <a:gd name="f179" fmla="val 583469"/>
              <a:gd name="f180" fmla="val 1020098"/>
              <a:gd name="f181" fmla="val 579579"/>
              <a:gd name="f182" fmla="val 1014263"/>
              <a:gd name="f183" fmla="val 574716"/>
              <a:gd name="f184" fmla="val 1009401"/>
              <a:gd name="f185" fmla="val 569854"/>
              <a:gd name="f186" fmla="val 1006483"/>
              <a:gd name="f187" fmla="val 564992"/>
              <a:gd name="f188" fmla="val 1002594"/>
              <a:gd name="f189" fmla="val 554295"/>
              <a:gd name="f190" fmla="val 1030795"/>
              <a:gd name="f191" fmla="val 566937"/>
              <a:gd name="f192" fmla="val 1058996"/>
              <a:gd name="f193" fmla="val 577634"/>
              <a:gd name="f194" fmla="val 1087197"/>
              <a:gd name="f195" fmla="val 1116371"/>
              <a:gd name="f196" fmla="val 1145544"/>
              <a:gd name="f197" fmla="val 602917"/>
              <a:gd name="f198" fmla="val 1174717"/>
              <a:gd name="f199" fmla="val 609725"/>
              <a:gd name="f200" fmla="val 1204863"/>
              <a:gd name="f201" fmla="val 614587"/>
              <a:gd name="f202" fmla="val 1234036"/>
              <a:gd name="f203" fmla="val 618476"/>
              <a:gd name="f204" fmla="val 1248623"/>
              <a:gd name="f205" fmla="val 1260293"/>
              <a:gd name="f206" fmla="val 619449"/>
              <a:gd name="f207" fmla="val 1270017"/>
              <a:gd name="f208" fmla="val 620422"/>
              <a:gd name="f209" fmla="val 13614"/>
              <a:gd name="f210" fmla="val 101134"/>
              <a:gd name="f211" fmla="val 15560"/>
              <a:gd name="f212" fmla="val 104051"/>
              <a:gd name="f213" fmla="val 16532"/>
              <a:gd name="f214" fmla="val 104052"/>
              <a:gd name="f215" fmla="val 15559"/>
              <a:gd name="f216" fmla="val 105024"/>
              <a:gd name="f217" fmla="val 109886"/>
              <a:gd name="f218" fmla="val 110859"/>
              <a:gd name="f219" fmla="val 110858"/>
              <a:gd name="f220" fmla="val 14587"/>
              <a:gd name="f221" fmla="val 108913"/>
              <a:gd name="f222" fmla="val 106969"/>
              <a:gd name="f223" fmla="val 103079"/>
              <a:gd name="f224" fmla="val 5835"/>
              <a:gd name="f225" fmla="val 22366"/>
              <a:gd name="f226" fmla="val 23338"/>
              <a:gd name="f227" fmla="val 5658"/>
              <a:gd name="f228" fmla="val 22542"/>
              <a:gd name="f229" fmla="val 3890"/>
              <a:gd name="f230" fmla="val 14586"/>
              <a:gd name="f231" fmla="val 4862"/>
              <a:gd name="f232" fmla="val 18476"/>
              <a:gd name="f233" fmla="val 4668"/>
              <a:gd name="f234" fmla="val 18087"/>
              <a:gd name="f235" fmla="val 1884"/>
              <a:gd name="f236" fmla="val 3039"/>
              <a:gd name="f237" fmla="val 9724"/>
              <a:gd name="f238" fmla="val 10697"/>
              <a:gd name="f239" fmla="val 2917"/>
              <a:gd name="f240" fmla="val 8752"/>
              <a:gd name="f241" fmla="val 1945"/>
              <a:gd name="f242" fmla="val 8751"/>
              <a:gd name="f243" fmla="val 13613"/>
              <a:gd name="f244" fmla="val 24310"/>
              <a:gd name="f245" fmla="val 25283"/>
              <a:gd name="f246" fmla="val 6807"/>
              <a:gd name="f247" fmla="val 27228"/>
              <a:gd name="f248" fmla="val 7780"/>
              <a:gd name="f249" fmla="val 34035"/>
              <a:gd name="f250" fmla="val 36952"/>
              <a:gd name="f251" fmla="val 40842"/>
              <a:gd name="f252" fmla="val 9725"/>
              <a:gd name="f253" fmla="val 44732"/>
              <a:gd name="f254" fmla="val 48622"/>
              <a:gd name="f255" fmla="val 50567"/>
              <a:gd name="f256" fmla="val 55429"/>
              <a:gd name="f257" fmla="val 56401"/>
              <a:gd name="f258" fmla="val 12642"/>
              <a:gd name="f259" fmla="val 60291"/>
              <a:gd name="f260" fmla="val 62236"/>
              <a:gd name="f261" fmla="val 65153"/>
              <a:gd name="f262" fmla="val 17504"/>
              <a:gd name="f263" fmla="val 79740"/>
              <a:gd name="f264" fmla="val 20422"/>
              <a:gd name="f265" fmla="val 91410"/>
              <a:gd name="f266" fmla="val 19449"/>
              <a:gd name="f267" fmla="val 92382"/>
              <a:gd name="f268" fmla="val 22367"/>
              <a:gd name="f269" fmla="val 96271"/>
              <a:gd name="f270" fmla="val 23339"/>
              <a:gd name="f271" fmla="val 100162"/>
              <a:gd name="f272" fmla="val 27229"/>
              <a:gd name="f273" fmla="val 29174"/>
              <a:gd name="f274" fmla="val 116693"/>
              <a:gd name="f275" fmla="val 123501"/>
              <a:gd name="f276" fmla="val 129335"/>
              <a:gd name="f277" fmla="val 35981"/>
              <a:gd name="f278" fmla="val 41816"/>
              <a:gd name="f279" fmla="val 154619"/>
              <a:gd name="f280" fmla="val 58347"/>
              <a:gd name="f281" fmla="val 176013"/>
              <a:gd name="f282" fmla="val 56402"/>
              <a:gd name="f283" fmla="val 174068"/>
              <a:gd name="f284" fmla="val 57375"/>
              <a:gd name="f285" fmla="val 176012"/>
              <a:gd name="f286" fmla="val 176985"/>
              <a:gd name="f287" fmla="val 57374"/>
              <a:gd name="f288" fmla="val 177957"/>
              <a:gd name="f289" fmla="val 59319"/>
              <a:gd name="f290" fmla="val 63209"/>
              <a:gd name="f291" fmla="val 66127"/>
              <a:gd name="f292" fmla="val 188654"/>
              <a:gd name="f293" fmla="val 70017"/>
              <a:gd name="f294" fmla="val 194489"/>
              <a:gd name="f295" fmla="val 76824"/>
              <a:gd name="f296" fmla="val 203241"/>
              <a:gd name="f297" fmla="val 76823"/>
              <a:gd name="f298" fmla="val 204213"/>
              <a:gd name="f299" fmla="val 79741"/>
              <a:gd name="f300" fmla="val 208103"/>
              <a:gd name="f301" fmla="val 83631"/>
              <a:gd name="f302" fmla="val 212966"/>
              <a:gd name="f303" fmla="val 90438"/>
              <a:gd name="f304" fmla="val 223662"/>
              <a:gd name="f305" fmla="val 225607"/>
              <a:gd name="f306" fmla="val 92383"/>
              <a:gd name="f307" fmla="val 228525"/>
              <a:gd name="f308" fmla="val 97245"/>
              <a:gd name="f309" fmla="val 232415"/>
              <a:gd name="f310" fmla="val 102107"/>
              <a:gd name="f311" fmla="val 238249"/>
              <a:gd name="f312" fmla="val 113776"/>
              <a:gd name="f313" fmla="val 251863"/>
              <a:gd name="f314" fmla="val 133226"/>
              <a:gd name="f315" fmla="val 272285"/>
              <a:gd name="f316" fmla="val 282982"/>
              <a:gd name="f317" fmla="val 153647"/>
              <a:gd name="f318" fmla="val 292707"/>
              <a:gd name="f319" fmla="val 294651"/>
              <a:gd name="f320" fmla="val 165316"/>
              <a:gd name="f321" fmla="val 303403"/>
              <a:gd name="f322" fmla="val 314100"/>
              <a:gd name="f323" fmla="val 187683"/>
              <a:gd name="f324" fmla="val 323824"/>
              <a:gd name="f325" fmla="val 197407"/>
              <a:gd name="f326" fmla="val 332577"/>
              <a:gd name="f327" fmla="val 195462"/>
              <a:gd name="f328" fmla="val 332576"/>
              <a:gd name="f329" fmla="val 201297"/>
              <a:gd name="f330" fmla="val 337439"/>
              <a:gd name="f331" fmla="val 203242"/>
              <a:gd name="f332" fmla="val 338411"/>
              <a:gd name="f333" fmla="val 204214"/>
              <a:gd name="f334" fmla="val 211021"/>
              <a:gd name="f335" fmla="val 343273"/>
              <a:gd name="f336" fmla="val 213939"/>
              <a:gd name="f337" fmla="val 346191"/>
              <a:gd name="f338" fmla="val 215883"/>
              <a:gd name="f339" fmla="val 348136"/>
              <a:gd name="f340" fmla="val 220746"/>
              <a:gd name="f341" fmla="val 352026"/>
              <a:gd name="f342" fmla="val 225608"/>
              <a:gd name="f343" fmla="val 353970"/>
              <a:gd name="f344" fmla="val 234360"/>
              <a:gd name="f345" fmla="val 361750"/>
              <a:gd name="f346" fmla="val 241167"/>
              <a:gd name="f347" fmla="val 367584"/>
              <a:gd name="f348" fmla="val 248947"/>
              <a:gd name="f349" fmla="val 373420"/>
              <a:gd name="f350" fmla="val 250892"/>
              <a:gd name="f351" fmla="val 374392"/>
              <a:gd name="f352" fmla="val 251864"/>
              <a:gd name="f353" fmla="val 373419"/>
              <a:gd name="f354" fmla="val 257699"/>
              <a:gd name="f355" fmla="val 378282"/>
              <a:gd name="f356" fmla="val 265479"/>
              <a:gd name="f357" fmla="val 273258"/>
              <a:gd name="f358" fmla="val 388006"/>
              <a:gd name="f359" fmla="val 279093"/>
              <a:gd name="f360" fmla="val 392869"/>
              <a:gd name="f361" fmla="val 280065"/>
              <a:gd name="f362" fmla="val 392868"/>
              <a:gd name="f363" fmla="val 282010"/>
              <a:gd name="f364" fmla="val 393841"/>
              <a:gd name="f365" fmla="val 293679"/>
              <a:gd name="f366" fmla="val 401621"/>
              <a:gd name="f367" fmla="val 299514"/>
              <a:gd name="f368" fmla="val 404538"/>
              <a:gd name="f369" fmla="val 304376"/>
              <a:gd name="f370" fmla="val 407455"/>
              <a:gd name="f371" fmla="val 304377"/>
              <a:gd name="f372" fmla="val 408428"/>
              <a:gd name="f373" fmla="val 303404"/>
              <a:gd name="f374" fmla="val 408427"/>
              <a:gd name="f375" fmla="val 305349"/>
              <a:gd name="f376" fmla="val 409400"/>
              <a:gd name="f377" fmla="val 306321"/>
              <a:gd name="f378" fmla="val 308266"/>
              <a:gd name="f379" fmla="val 317991"/>
              <a:gd name="f380" fmla="val 415235"/>
              <a:gd name="f381" fmla="val 326743"/>
              <a:gd name="f382" fmla="val 421069"/>
              <a:gd name="f383" fmla="val 335495"/>
              <a:gd name="f384" fmla="val 427876"/>
              <a:gd name="f385" fmla="val 345219"/>
              <a:gd name="f386" fmla="val 432738"/>
              <a:gd name="f387" fmla="val 464829"/>
              <a:gd name="f388" fmla="val 408429"/>
              <a:gd name="f389" fmla="val 465802"/>
              <a:gd name="f390" fmla="val 414263"/>
              <a:gd name="f391" fmla="val 467747"/>
              <a:gd name="f392" fmla="val 420098"/>
              <a:gd name="f393" fmla="val 470664"/>
              <a:gd name="f394" fmla="val 424960"/>
              <a:gd name="f395" fmla="val 473582"/>
              <a:gd name="f396" fmla="val 430795"/>
              <a:gd name="f397" fmla="val 475527"/>
              <a:gd name="f398" fmla="val 433712"/>
              <a:gd name="f399" fmla="val 477472"/>
              <a:gd name="f400" fmla="val 435657"/>
              <a:gd name="f401" fmla="val 477471"/>
              <a:gd name="f402" fmla="val 478444"/>
              <a:gd name="f403" fmla="val 440519"/>
              <a:gd name="f404" fmla="val 480389"/>
              <a:gd name="f405" fmla="val 446354"/>
              <a:gd name="f406" fmla="val 483306"/>
              <a:gd name="f407" fmla="val 452189"/>
              <a:gd name="f408" fmla="val 486223"/>
              <a:gd name="f409" fmla="val 462885"/>
              <a:gd name="f410" fmla="val 491085"/>
              <a:gd name="f411" fmla="val 468720"/>
              <a:gd name="f412" fmla="val 493031"/>
              <a:gd name="f413" fmla="val 481362"/>
              <a:gd name="f414" fmla="val 498865"/>
              <a:gd name="f415" fmla="val 497893"/>
              <a:gd name="f416" fmla="val 499838"/>
              <a:gd name="f417" fmla="val 483307"/>
              <a:gd name="f418" fmla="val 499837"/>
              <a:gd name="f419" fmla="val 486225"/>
              <a:gd name="f420" fmla="val 500810"/>
              <a:gd name="f421" fmla="val 487197"/>
              <a:gd name="f422" fmla="val 502755"/>
              <a:gd name="f423" fmla="val 489142"/>
              <a:gd name="f424" fmla="val 488169"/>
              <a:gd name="f425" fmla="val 501782"/>
              <a:gd name="f426" fmla="val 502756"/>
              <a:gd name="f427" fmla="val 508590"/>
              <a:gd name="f428" fmla="val 517343"/>
              <a:gd name="f429" fmla="val 513452"/>
              <a:gd name="f430" fmla="val 524149"/>
              <a:gd name="f431" fmla="val 554296"/>
              <a:gd name="f432" fmla="val 527066"/>
              <a:gd name="f433" fmla="val 555268"/>
              <a:gd name="f434" fmla="val 528039"/>
              <a:gd name="f435" fmla="val 529011"/>
              <a:gd name="f436" fmla="val 560130"/>
              <a:gd name="f437" fmla="val 529984"/>
              <a:gd name="f438" fmla="val 561103"/>
              <a:gd name="f439" fmla="val 564020"/>
              <a:gd name="f440" fmla="val 530956"/>
              <a:gd name="f441" fmla="val 565965"/>
              <a:gd name="f442" fmla="val 532901"/>
              <a:gd name="f443" fmla="val 567910"/>
              <a:gd name="f444" fmla="val 533873"/>
              <a:gd name="f445" fmla="val 570827"/>
              <a:gd name="f446" fmla="val 534846"/>
              <a:gd name="f447" fmla="val 571800"/>
              <a:gd name="f448" fmla="val 573745"/>
              <a:gd name="f449" fmla="val 582497"/>
              <a:gd name="f450" fmla="val 538735"/>
              <a:gd name="f451" fmla="val 586386"/>
              <a:gd name="f452" fmla="val 539708"/>
              <a:gd name="f453" fmla="val 591248"/>
              <a:gd name="f454" fmla="val 541653"/>
              <a:gd name="f455" fmla="val 590276"/>
              <a:gd name="f456" fmla="val 597084"/>
              <a:gd name="f457" fmla="val 542625"/>
              <a:gd name="f458" fmla="val 603891"/>
              <a:gd name="f459" fmla="val 544570"/>
              <a:gd name="f460" fmla="val 546515"/>
              <a:gd name="f461" fmla="val 615560"/>
              <a:gd name="f462" fmla="val 650568"/>
              <a:gd name="f463" fmla="val 556239"/>
              <a:gd name="f464" fmla="val 684604"/>
              <a:gd name="f465" fmla="val 752675"/>
              <a:gd name="f466" fmla="val 581523"/>
              <a:gd name="f467" fmla="val 786711"/>
              <a:gd name="f468" fmla="val 589303"/>
              <a:gd name="f469" fmla="val 819774"/>
              <a:gd name="f470" fmla="val 888818"/>
              <a:gd name="f471" fmla="val 608752"/>
              <a:gd name="f472" fmla="val 899515"/>
              <a:gd name="f473" fmla="val 611669"/>
              <a:gd name="f474" fmla="val 912157"/>
              <a:gd name="f475" fmla="val 613614"/>
              <a:gd name="f476" fmla="val 911184"/>
              <a:gd name="f477" fmla="val 913129"/>
              <a:gd name="f478" fmla="val 916046"/>
              <a:gd name="f479" fmla="val 918964"/>
              <a:gd name="f480" fmla="val 921881"/>
              <a:gd name="f481" fmla="val 946193"/>
              <a:gd name="f482" fmla="val 617504"/>
              <a:gd name="f483" fmla="val 972448"/>
              <a:gd name="f484" fmla="val 969531"/>
              <a:gd name="f485" fmla="val 621394"/>
              <a:gd name="f486" fmla="val 971476"/>
              <a:gd name="f487" fmla="val 975366"/>
              <a:gd name="f488" fmla="val 621393"/>
              <a:gd name="f489" fmla="val 1044409"/>
              <a:gd name="f490" fmla="val 627228"/>
              <a:gd name="f491" fmla="val 1077472"/>
              <a:gd name="f492" fmla="val 631118"/>
              <a:gd name="f493" fmla="val 1110536"/>
              <a:gd name="f494" fmla="val 633063"/>
              <a:gd name="f495" fmla="val 1119288"/>
              <a:gd name="f496" fmla="val 1129013"/>
              <a:gd name="f497" fmla="val 634035"/>
              <a:gd name="f498" fmla="val 1147489"/>
              <a:gd name="f499" fmla="val 635008"/>
              <a:gd name="f500" fmla="val 1171801"/>
              <a:gd name="f501" fmla="val 636953"/>
              <a:gd name="f502" fmla="val 1196111"/>
              <a:gd name="f503" fmla="val 638897"/>
              <a:gd name="f504" fmla="val 1220423"/>
              <a:gd name="f505" fmla="val 1241817"/>
              <a:gd name="f506" fmla="val 640842"/>
              <a:gd name="f507" fmla="val 1227230"/>
              <a:gd name="f508" fmla="val 643760"/>
              <a:gd name="f509" fmla="val 1212643"/>
              <a:gd name="f510" fmla="val 644732"/>
              <a:gd name="f511" fmla="val 1197084"/>
              <a:gd name="f512" fmla="val 1180552"/>
              <a:gd name="f513" fmla="val 1164993"/>
              <a:gd name="f514" fmla="val 1164021"/>
              <a:gd name="f515" fmla="val 1163048"/>
              <a:gd name="f516" fmla="val 1161103"/>
              <a:gd name="f517" fmla="val 1144571"/>
              <a:gd name="f518" fmla="val 1126095"/>
              <a:gd name="f519" fmla="val 1106646"/>
              <a:gd name="f520" fmla="val 640843"/>
              <a:gd name="f521" fmla="val 1088170"/>
              <a:gd name="f522" fmla="val 1089142"/>
              <a:gd name="f523" fmla="val 1082335"/>
              <a:gd name="f524" fmla="val 1073583"/>
              <a:gd name="f525" fmla="val 1069693"/>
              <a:gd name="f526" fmla="val 1064831"/>
              <a:gd name="f527" fmla="val 1062886"/>
              <a:gd name="f528" fmla="val 1060942"/>
              <a:gd name="f529" fmla="val 1058024"/>
              <a:gd name="f530" fmla="val 1051217"/>
              <a:gd name="f531" fmla="val 635980"/>
              <a:gd name="f532" fmla="val 1028850"/>
              <a:gd name="f533" fmla="val 1029823"/>
              <a:gd name="f534" fmla="val 1017181"/>
              <a:gd name="f535" fmla="val 974393"/>
              <a:gd name="f536" fmla="val 975365"/>
              <a:gd name="f537" fmla="val 629173"/>
              <a:gd name="f538" fmla="val 973421"/>
              <a:gd name="f539" fmla="val 970504"/>
              <a:gd name="f540" fmla="val 963696"/>
              <a:gd name="f541" fmla="val 960779"/>
              <a:gd name="f542" fmla="val 957862"/>
              <a:gd name="f543" fmla="val 953972"/>
              <a:gd name="f544" fmla="val 949111"/>
              <a:gd name="f545" fmla="val 950082"/>
              <a:gd name="f546" fmla="val 949110"/>
              <a:gd name="f547" fmla="val 947165"/>
              <a:gd name="f548" fmla="val 944247"/>
              <a:gd name="f549" fmla="val 942303"/>
              <a:gd name="f550" fmla="val 940358"/>
              <a:gd name="f551" fmla="val 937441"/>
              <a:gd name="f552" fmla="val 626256"/>
              <a:gd name="f553" fmla="val 935496"/>
              <a:gd name="f554" fmla="val 933550"/>
              <a:gd name="f555" fmla="val 930633"/>
              <a:gd name="f556" fmla="val 625283"/>
              <a:gd name="f557" fmla="val 927716"/>
              <a:gd name="f558" fmla="val 923826"/>
              <a:gd name="f559" fmla="val 919936"/>
              <a:gd name="f560" fmla="val 624311"/>
              <a:gd name="f561" fmla="val 909239"/>
              <a:gd name="f562" fmla="val 908267"/>
              <a:gd name="f563" fmla="val 623339"/>
              <a:gd name="f564" fmla="val 910212"/>
              <a:gd name="f565" fmla="val 893680"/>
              <a:gd name="f566" fmla="val 875204"/>
              <a:gd name="f567" fmla="val 840196"/>
              <a:gd name="f568" fmla="val 610697"/>
              <a:gd name="f569" fmla="val 836306"/>
              <a:gd name="f570" fmla="val 835333"/>
              <a:gd name="f571" fmla="val 829499"/>
              <a:gd name="f572" fmla="val 607779"/>
              <a:gd name="f573" fmla="val 823664"/>
              <a:gd name="f574" fmla="val 821719"/>
              <a:gd name="f575" fmla="val 605834"/>
              <a:gd name="f576" fmla="val 818802"/>
              <a:gd name="f577" fmla="val 816856"/>
              <a:gd name="f578" fmla="val 605835"/>
              <a:gd name="f579" fmla="val 814912"/>
              <a:gd name="f580" fmla="val 811994"/>
              <a:gd name="f581" fmla="val 813939"/>
              <a:gd name="f582" fmla="val 604862"/>
              <a:gd name="f583" fmla="val 603889"/>
              <a:gd name="f584" fmla="val 807132"/>
              <a:gd name="f585" fmla="val 603890"/>
              <a:gd name="f586" fmla="val 799352"/>
              <a:gd name="f587" fmla="val 801298"/>
              <a:gd name="f588" fmla="val 801297"/>
              <a:gd name="f589" fmla="val 601945"/>
              <a:gd name="f590" fmla="val 797407"/>
              <a:gd name="f591" fmla="val 601944"/>
              <a:gd name="f592" fmla="val 794490"/>
              <a:gd name="f593" fmla="val 600972"/>
              <a:gd name="f594" fmla="val 787683"/>
              <a:gd name="f595" fmla="val 789628"/>
              <a:gd name="f596" fmla="val 785738"/>
              <a:gd name="f597" fmla="val 598055"/>
              <a:gd name="f598" fmla="val 784765"/>
              <a:gd name="f599" fmla="val 783793"/>
              <a:gd name="f600" fmla="val 781849"/>
              <a:gd name="f601" fmla="val 776986"/>
              <a:gd name="f602" fmla="val 771152"/>
              <a:gd name="f603" fmla="val 597082"/>
              <a:gd name="f604" fmla="val 760455"/>
              <a:gd name="f605" fmla="val 595137"/>
              <a:gd name="f606" fmla="val 750730"/>
              <a:gd name="f607" fmla="val 592220"/>
              <a:gd name="f608" fmla="val 741006"/>
              <a:gd name="f609" fmla="val 590275"/>
              <a:gd name="f610" fmla="val 740034"/>
              <a:gd name="f611" fmla="val 739061"/>
              <a:gd name="f612" fmla="val 738088"/>
              <a:gd name="f613" fmla="val 588330"/>
              <a:gd name="f614" fmla="val 735171"/>
              <a:gd name="f615" fmla="val 734199"/>
              <a:gd name="f616" fmla="val 733226"/>
              <a:gd name="f617" fmla="val 729336"/>
              <a:gd name="f618" fmla="val 726419"/>
              <a:gd name="f619" fmla="val 727392"/>
              <a:gd name="f620" fmla="val 588331"/>
              <a:gd name="f621" fmla="val 716694"/>
              <a:gd name="f622" fmla="val 585413"/>
              <a:gd name="f623" fmla="val 707942"/>
              <a:gd name="f624" fmla="val 583468"/>
              <a:gd name="f625" fmla="val 708915"/>
              <a:gd name="f626" fmla="val 582496"/>
              <a:gd name="f627" fmla="val 710860"/>
              <a:gd name="f628" fmla="val 579578"/>
              <a:gd name="f629" fmla="val 709888"/>
              <a:gd name="f630" fmla="val 704052"/>
              <a:gd name="f631" fmla="val 578606"/>
              <a:gd name="f632" fmla="val 699190"/>
              <a:gd name="f633" fmla="val 691411"/>
              <a:gd name="f634" fmla="val 577633"/>
              <a:gd name="f635" fmla="val 687521"/>
              <a:gd name="f636" fmla="val 576661"/>
              <a:gd name="f637" fmla="val 682659"/>
              <a:gd name="f638" fmla="val 575689"/>
              <a:gd name="f639" fmla="val 683631"/>
              <a:gd name="f640" fmla="val 575688"/>
              <a:gd name="f641" fmla="val 683632"/>
              <a:gd name="f642" fmla="val 573744"/>
              <a:gd name="f643" fmla="val 672934"/>
              <a:gd name="f644" fmla="val 670990"/>
              <a:gd name="f645" fmla="val 572771"/>
              <a:gd name="f646" fmla="val 669045"/>
              <a:gd name="f647" fmla="val 668072"/>
              <a:gd name="f648" fmla="val 666127"/>
              <a:gd name="f649" fmla="val 660292"/>
              <a:gd name="f650" fmla="val 571799"/>
              <a:gd name="f651" fmla="val 657375"/>
              <a:gd name="f652" fmla="val 655430"/>
              <a:gd name="f653" fmla="val 568882"/>
              <a:gd name="f654" fmla="val 568881"/>
              <a:gd name="f655" fmla="val 567909"/>
              <a:gd name="f656" fmla="val 647651"/>
              <a:gd name="f657" fmla="val 638899"/>
              <a:gd name="f658" fmla="val 633064"/>
              <a:gd name="f659" fmla="val 564019"/>
              <a:gd name="f660" fmla="val 635009"/>
              <a:gd name="f661" fmla="val 563047"/>
              <a:gd name="f662" fmla="val 562075"/>
              <a:gd name="f663" fmla="val 560129"/>
              <a:gd name="f664" fmla="val 617505"/>
              <a:gd name="f665" fmla="val 619450"/>
              <a:gd name="f666" fmla="val 613615"/>
              <a:gd name="f667" fmla="val 558185"/>
              <a:gd name="f668" fmla="val 606808"/>
              <a:gd name="f669" fmla="val 556240"/>
              <a:gd name="f670" fmla="val 600973"/>
              <a:gd name="f671" fmla="val 595138"/>
              <a:gd name="f672" fmla="val 552350"/>
              <a:gd name="f673" fmla="val 596111"/>
              <a:gd name="f674" fmla="val 553322"/>
              <a:gd name="f675" fmla="val 595139"/>
              <a:gd name="f676" fmla="val 553323"/>
              <a:gd name="f677" fmla="val 551377"/>
              <a:gd name="f678" fmla="val 589304"/>
              <a:gd name="f679" fmla="val 550405"/>
              <a:gd name="f680" fmla="val 587359"/>
              <a:gd name="f681" fmla="val 549432"/>
              <a:gd name="f682" fmla="val 548460"/>
              <a:gd name="f683" fmla="val 585414"/>
              <a:gd name="f684" fmla="val 572772"/>
              <a:gd name="f685" fmla="val 545542"/>
              <a:gd name="f686" fmla="val 564993"/>
              <a:gd name="f687" fmla="val 543597"/>
              <a:gd name="f688" fmla="val 557213"/>
              <a:gd name="f689" fmla="val 540680"/>
              <a:gd name="f690" fmla="val 549433"/>
              <a:gd name="f691" fmla="val 550406"/>
              <a:gd name="f692" fmla="val 541654"/>
              <a:gd name="f693" fmla="val 534845"/>
              <a:gd name="f694" fmla="val 538736"/>
              <a:gd name="f695" fmla="val 536792"/>
              <a:gd name="f696" fmla="val 537764"/>
              <a:gd name="f697" fmla="val 538737"/>
              <a:gd name="f698" fmla="val 531928"/>
              <a:gd name="f699" fmla="val 532902"/>
              <a:gd name="f700" fmla="val 529985"/>
              <a:gd name="f701" fmla="val 529983"/>
              <a:gd name="f702" fmla="val 527067"/>
              <a:gd name="f703" fmla="val 526095"/>
              <a:gd name="f704" fmla="val 525122"/>
              <a:gd name="f705" fmla="val 524150"/>
              <a:gd name="f706" fmla="val 523178"/>
              <a:gd name="f707" fmla="val 520260"/>
              <a:gd name="f708" fmla="val 517342"/>
              <a:gd name="f709" fmla="val 526094"/>
              <a:gd name="f710" fmla="val 518315"/>
              <a:gd name="f711" fmla="val 514425"/>
              <a:gd name="f712" fmla="val 511508"/>
              <a:gd name="f713" fmla="val 523176"/>
              <a:gd name="f714" fmla="val 509563"/>
              <a:gd name="f715" fmla="val 523177"/>
              <a:gd name="f716" fmla="val 507619"/>
              <a:gd name="f717" fmla="val 522204"/>
              <a:gd name="f718" fmla="val 504701"/>
              <a:gd name="f719" fmla="val 521232"/>
              <a:gd name="f720" fmla="val 501783"/>
              <a:gd name="f721" fmla="val 494004"/>
              <a:gd name="f722" fmla="val 490114"/>
              <a:gd name="f723" fmla="val 515396"/>
              <a:gd name="f724" fmla="val 512480"/>
              <a:gd name="f725" fmla="val 509562"/>
              <a:gd name="f726" fmla="val 474555"/>
              <a:gd name="f727" fmla="val 471638"/>
              <a:gd name="f728" fmla="val 507617"/>
              <a:gd name="f729" fmla="val 505672"/>
              <a:gd name="f730" fmla="val 463858"/>
              <a:gd name="f731" fmla="val 461913"/>
              <a:gd name="f732" fmla="val 460941"/>
              <a:gd name="f733" fmla="val 459968"/>
              <a:gd name="f734" fmla="val 503727"/>
              <a:gd name="f735" fmla="val 453161"/>
              <a:gd name="f736" fmla="val 448299"/>
              <a:gd name="f737" fmla="val 445381"/>
              <a:gd name="f738" fmla="val 495948"/>
              <a:gd name="f739" fmla="val 496920"/>
              <a:gd name="f740" fmla="val 449271"/>
              <a:gd name="f741" fmla="val 496921"/>
              <a:gd name="f742" fmla="val 494003"/>
              <a:gd name="f743" fmla="val 442464"/>
              <a:gd name="f744" fmla="val 439547"/>
              <a:gd name="f745" fmla="val 492058"/>
              <a:gd name="f746" fmla="val 491086"/>
              <a:gd name="f747" fmla="val 436630"/>
              <a:gd name="f748" fmla="val 493030"/>
              <a:gd name="f749" fmla="val 431767"/>
              <a:gd name="f750" fmla="val 490113"/>
              <a:gd name="f751" fmla="val 428850"/>
              <a:gd name="f752" fmla="val 489141"/>
              <a:gd name="f753" fmla="val 487196"/>
              <a:gd name="f754" fmla="val 423015"/>
              <a:gd name="f755" fmla="val 422043"/>
              <a:gd name="f756" fmla="val 415236"/>
              <a:gd name="f757" fmla="val 407456"/>
              <a:gd name="f758" fmla="val 479416"/>
              <a:gd name="f759" fmla="val 400649"/>
              <a:gd name="f760" fmla="val 397732"/>
              <a:gd name="f761" fmla="val 395787"/>
              <a:gd name="f762" fmla="val 471637"/>
              <a:gd name="f763" fmla="val 391897"/>
              <a:gd name="f764" fmla="val 393842"/>
              <a:gd name="f765" fmla="val 471636"/>
              <a:gd name="f766" fmla="val 472609"/>
              <a:gd name="f767" fmla="val 390925"/>
              <a:gd name="f768" fmla="val 390924"/>
              <a:gd name="f769" fmla="val 469691"/>
              <a:gd name="f770" fmla="val 469692"/>
              <a:gd name="f771" fmla="val 388007"/>
              <a:gd name="f772" fmla="val 385090"/>
              <a:gd name="f773" fmla="val 466774"/>
              <a:gd name="f774" fmla="val 381200"/>
              <a:gd name="f775" fmla="val 377310"/>
              <a:gd name="f776" fmla="val 463857"/>
              <a:gd name="f777" fmla="val 374393"/>
              <a:gd name="f778" fmla="val 369531"/>
              <a:gd name="f779" fmla="val 460940"/>
              <a:gd name="f780" fmla="val 367586"/>
              <a:gd name="f781" fmla="val 458995"/>
              <a:gd name="f782" fmla="val 366613"/>
              <a:gd name="f783" fmla="val 458994"/>
              <a:gd name="f784" fmla="val 457050"/>
              <a:gd name="f785" fmla="val 363696"/>
              <a:gd name="f786" fmla="val 455105"/>
              <a:gd name="f787" fmla="val 360779"/>
              <a:gd name="f788" fmla="val 454133"/>
              <a:gd name="f789" fmla="val 357861"/>
              <a:gd name="f790" fmla="val 451215"/>
              <a:gd name="f791" fmla="val 452187"/>
              <a:gd name="f792" fmla="val 356889"/>
              <a:gd name="f793" fmla="val 451216"/>
              <a:gd name="f794" fmla="val 353971"/>
              <a:gd name="f795" fmla="val 450243"/>
              <a:gd name="f796" fmla="val 354944"/>
              <a:gd name="f797" fmla="val 352999"/>
              <a:gd name="f798" fmla="val 449270"/>
              <a:gd name="f799" fmla="val 350081"/>
              <a:gd name="f800" fmla="val 447325"/>
              <a:gd name="f801" fmla="val 349109"/>
              <a:gd name="f802" fmla="val 347164"/>
              <a:gd name="f803" fmla="val 343274"/>
              <a:gd name="f804" fmla="val 336468"/>
              <a:gd name="f805" fmla="val 330633"/>
              <a:gd name="f806" fmla="val 437601"/>
              <a:gd name="f807" fmla="val 329660"/>
              <a:gd name="f808" fmla="val 327715"/>
              <a:gd name="f809" fmla="val 436628"/>
              <a:gd name="f810" fmla="val 324798"/>
              <a:gd name="f811" fmla="val 435656"/>
              <a:gd name="f812" fmla="val 322853"/>
              <a:gd name="f813" fmla="val 434683"/>
              <a:gd name="f814" fmla="val 320908"/>
              <a:gd name="f815" fmla="val 314101"/>
              <a:gd name="f816" fmla="val 429822"/>
              <a:gd name="f817" fmla="val 315073"/>
              <a:gd name="f818" fmla="val 429821"/>
              <a:gd name="f819" fmla="val 311184"/>
              <a:gd name="f820" fmla="val 426904"/>
              <a:gd name="f821" fmla="val 306322"/>
              <a:gd name="f822" fmla="val 424959"/>
              <a:gd name="f823" fmla="val 307294"/>
              <a:gd name="f824" fmla="val 423014"/>
              <a:gd name="f825" fmla="val 300487"/>
              <a:gd name="f826" fmla="val 298542"/>
              <a:gd name="f827" fmla="val 420097"/>
              <a:gd name="f828" fmla="val 418152"/>
              <a:gd name="f829" fmla="val 417180"/>
              <a:gd name="f830" fmla="val 296597"/>
              <a:gd name="f831" fmla="val 416207"/>
              <a:gd name="f832" fmla="val 291735"/>
              <a:gd name="f833" fmla="val 414262"/>
              <a:gd name="f834" fmla="val 290762"/>
              <a:gd name="f835" fmla="val 281038"/>
              <a:gd name="f836" fmla="val 276175"/>
              <a:gd name="f837" fmla="val 406483"/>
              <a:gd name="f838" fmla="val 271313"/>
              <a:gd name="f839" fmla="val 402592"/>
              <a:gd name="f840" fmla="val 270341"/>
              <a:gd name="f841" fmla="val 402593"/>
              <a:gd name="f842" fmla="val 269368"/>
              <a:gd name="f843" fmla="val 401620"/>
              <a:gd name="f844" fmla="val 254782"/>
              <a:gd name="f845" fmla="val 247975"/>
              <a:gd name="f846" fmla="val 382172"/>
              <a:gd name="f847" fmla="val 381199"/>
              <a:gd name="f848" fmla="val 380227"/>
              <a:gd name="f849" fmla="val 240195"/>
              <a:gd name="f850" fmla="val 380226"/>
              <a:gd name="f851" fmla="val 376337"/>
              <a:gd name="f852" fmla="val 370502"/>
              <a:gd name="f853" fmla="val 371474"/>
              <a:gd name="f854" fmla="val 223663"/>
              <a:gd name="f855" fmla="val 369530"/>
              <a:gd name="f856" fmla="val 222691"/>
              <a:gd name="f857" fmla="val 217829"/>
              <a:gd name="f858" fmla="val 364668"/>
              <a:gd name="f859" fmla="val 216856"/>
              <a:gd name="f860" fmla="val 365640"/>
              <a:gd name="f861" fmla="val 363695"/>
              <a:gd name="f862" fmla="val 362722"/>
              <a:gd name="f863" fmla="val 362723"/>
              <a:gd name="f864" fmla="val 360777"/>
              <a:gd name="f865" fmla="val 211022"/>
              <a:gd name="f866" fmla="val 359805"/>
              <a:gd name="f867" fmla="val 205187"/>
              <a:gd name="f868" fmla="val 356888"/>
              <a:gd name="f869" fmla="val 199352"/>
              <a:gd name="f870" fmla="val 352025"/>
              <a:gd name="f871" fmla="val 198380"/>
              <a:gd name="f872" fmla="val 349108"/>
              <a:gd name="f873" fmla="val 189628"/>
              <a:gd name="f874" fmla="val 342301"/>
              <a:gd name="f875" fmla="val 186710"/>
              <a:gd name="f876" fmla="val 333549"/>
              <a:gd name="f877" fmla="val 169206"/>
              <a:gd name="f878" fmla="val 326742"/>
              <a:gd name="f879" fmla="val 151702"/>
              <a:gd name="f880" fmla="val 311183"/>
              <a:gd name="f881" fmla="val 152674"/>
              <a:gd name="f882" fmla="val 311182"/>
              <a:gd name="f883" fmla="val 150730"/>
              <a:gd name="f884" fmla="val 309238"/>
              <a:gd name="f885" fmla="val 149757"/>
              <a:gd name="f886" fmla="val 148785"/>
              <a:gd name="f887" fmla="val 308265"/>
              <a:gd name="f888" fmla="val 307293"/>
              <a:gd name="f889" fmla="val 306320"/>
              <a:gd name="f890" fmla="val 147812"/>
              <a:gd name="f891" fmla="val 304375"/>
              <a:gd name="f892" fmla="val 145867"/>
              <a:gd name="f893" fmla="val 302431"/>
              <a:gd name="f894" fmla="val 300486"/>
              <a:gd name="f895" fmla="val 140033"/>
              <a:gd name="f896" fmla="val 299513"/>
              <a:gd name="f897" fmla="val 138088"/>
              <a:gd name="f898" fmla="val 297569"/>
              <a:gd name="f899" fmla="val 136143"/>
              <a:gd name="f900" fmla="val 296596"/>
              <a:gd name="f901" fmla="val 295623"/>
              <a:gd name="f902" fmla="val 295624"/>
              <a:gd name="f903" fmla="val 135171"/>
              <a:gd name="f904" fmla="val 135170"/>
              <a:gd name="f905" fmla="val 292706"/>
              <a:gd name="f906" fmla="val 139060"/>
              <a:gd name="f907" fmla="val 291734"/>
              <a:gd name="f908" fmla="val 290761"/>
              <a:gd name="f909" fmla="val 143922"/>
              <a:gd name="f910" fmla="val 288817"/>
              <a:gd name="f911" fmla="val 288816"/>
              <a:gd name="f912" fmla="val 137116"/>
              <a:gd name="f913" fmla="val 134198"/>
              <a:gd name="f914" fmla="val 287844"/>
              <a:gd name="f915" fmla="val 132253"/>
              <a:gd name="f916" fmla="val 131281"/>
              <a:gd name="f917" fmla="val 287358"/>
              <a:gd name="f918" fmla="val 130308"/>
              <a:gd name="f919" fmla="val 286872"/>
              <a:gd name="f920" fmla="val 127391"/>
              <a:gd name="f921" fmla="val 284927"/>
              <a:gd name="f922" fmla="val 283954"/>
              <a:gd name="f923" fmla="val 128363"/>
              <a:gd name="f924" fmla="val 284926"/>
              <a:gd name="f925" fmla="val 129336"/>
              <a:gd name="f926" fmla="val 285899"/>
              <a:gd name="f927" fmla="val 286871"/>
              <a:gd name="f928" fmla="val 282981"/>
              <a:gd name="f929" fmla="val 124473"/>
              <a:gd name="f930" fmla="val 125446"/>
              <a:gd name="f931" fmla="val 281037"/>
              <a:gd name="f932" fmla="val 124474"/>
              <a:gd name="f933" fmla="val 282009"/>
              <a:gd name="f934" fmla="val 121556"/>
              <a:gd name="f935" fmla="val 280064"/>
              <a:gd name="f936" fmla="val 279092"/>
              <a:gd name="f937" fmla="val 122529"/>
              <a:gd name="f938" fmla="val 120584"/>
              <a:gd name="f939" fmla="val 277147"/>
              <a:gd name="f940" fmla="val 117666"/>
              <a:gd name="f941" fmla="val 118639"/>
              <a:gd name="f942" fmla="val 116694"/>
              <a:gd name="f943" fmla="val 276174"/>
              <a:gd name="f944" fmla="val 114749"/>
              <a:gd name="f945" fmla="val 275202"/>
              <a:gd name="f946" fmla="val 113777"/>
              <a:gd name="f947" fmla="val 273257"/>
              <a:gd name="f948" fmla="val 111832"/>
              <a:gd name="f949" fmla="val 271312"/>
              <a:gd name="f950" fmla="val 112804"/>
              <a:gd name="f951" fmla="val 270340"/>
              <a:gd name="f952" fmla="val 115721"/>
              <a:gd name="f953" fmla="val 268395"/>
              <a:gd name="f954" fmla="val 267423"/>
              <a:gd name="f955" fmla="val 109887"/>
              <a:gd name="f956" fmla="val 266450"/>
              <a:gd name="f957" fmla="val 108914"/>
              <a:gd name="f958" fmla="val 266451"/>
              <a:gd name="f959" fmla="val 108915"/>
              <a:gd name="f960" fmla="val 265478"/>
              <a:gd name="f961" fmla="val 107942"/>
              <a:gd name="f962" fmla="val 263533"/>
              <a:gd name="f963" fmla="val 105997"/>
              <a:gd name="f964" fmla="val 261588"/>
              <a:gd name="f965" fmla="val 260616"/>
              <a:gd name="f966" fmla="val 258671"/>
              <a:gd name="f967" fmla="val 258670"/>
              <a:gd name="f968" fmla="val 101135"/>
              <a:gd name="f969" fmla="val 254781"/>
              <a:gd name="f970" fmla="val 96273"/>
              <a:gd name="f971" fmla="val 250891"/>
              <a:gd name="f972" fmla="val 95300"/>
              <a:gd name="f973" fmla="val 247001"/>
              <a:gd name="f974" fmla="val 244084"/>
              <a:gd name="f975" fmla="val 243111"/>
              <a:gd name="f976" fmla="val 246029"/>
              <a:gd name="f977" fmla="val 88493"/>
              <a:gd name="f978" fmla="val 89465"/>
              <a:gd name="f979" fmla="val 87520"/>
              <a:gd name="f980" fmla="val 85576"/>
              <a:gd name="f981" fmla="val 239221"/>
              <a:gd name="f982" fmla="val 237277"/>
              <a:gd name="f983" fmla="val 82658"/>
              <a:gd name="f984" fmla="val 235332"/>
              <a:gd name="f985" fmla="val 233387"/>
              <a:gd name="f986" fmla="val 80713"/>
              <a:gd name="f987" fmla="val 231442"/>
              <a:gd name="f988" fmla="val 84603"/>
              <a:gd name="f989" fmla="val 234359"/>
              <a:gd name="f990" fmla="val 81686"/>
              <a:gd name="f991" fmla="val 229497"/>
              <a:gd name="f992" fmla="val 227552"/>
              <a:gd name="f993" fmla="val 75851"/>
              <a:gd name="f994" fmla="val 226580"/>
              <a:gd name="f995" fmla="val 74879"/>
              <a:gd name="f996" fmla="val 224635"/>
              <a:gd name="f997" fmla="val 73906"/>
              <a:gd name="f998" fmla="val 219773"/>
              <a:gd name="f999" fmla="val 70989"/>
              <a:gd name="f1000" fmla="val 217828"/>
              <a:gd name="f1001" fmla="val 217827"/>
              <a:gd name="f1002" fmla="val 69044"/>
              <a:gd name="f1003" fmla="val 216855"/>
              <a:gd name="f1004" fmla="val 215882"/>
              <a:gd name="f1005" fmla="val 70016"/>
              <a:gd name="f1006" fmla="val 213938"/>
              <a:gd name="f1007" fmla="val 68072"/>
              <a:gd name="f1008" fmla="val 68071"/>
              <a:gd name="f1009" fmla="val 214911"/>
              <a:gd name="f1010" fmla="val 67099"/>
              <a:gd name="f1011" fmla="val 206158"/>
              <a:gd name="f1012" fmla="val 65154"/>
              <a:gd name="f1013" fmla="val 202269"/>
              <a:gd name="f1014" fmla="val 200324"/>
              <a:gd name="f1015" fmla="val 64182"/>
              <a:gd name="f1016" fmla="val 197406"/>
              <a:gd name="f1017" fmla="val 199351"/>
              <a:gd name="f1018" fmla="val 61264"/>
              <a:gd name="f1019" fmla="val 198379"/>
              <a:gd name="f1020" fmla="val 196434"/>
              <a:gd name="f1021" fmla="val 195461"/>
              <a:gd name="f1022" fmla="val 54457"/>
              <a:gd name="f1023" fmla="val 192544"/>
              <a:gd name="f1024" fmla="val 189627"/>
              <a:gd name="f1025" fmla="val 187682"/>
              <a:gd name="f1026" fmla="val 181847"/>
              <a:gd name="f1027" fmla="val 174067"/>
              <a:gd name="f1028" fmla="val 173095"/>
              <a:gd name="f1029" fmla="val 175040"/>
              <a:gd name="f1030" fmla="val 43760"/>
              <a:gd name="f1031" fmla="val 170178"/>
              <a:gd name="f1032" fmla="val 42788"/>
              <a:gd name="f1033" fmla="val 41815"/>
              <a:gd name="f1034" fmla="val 167261"/>
              <a:gd name="f1035" fmla="val 171150"/>
              <a:gd name="f1036" fmla="val 39870"/>
              <a:gd name="f1037" fmla="val 169205"/>
              <a:gd name="f1038" fmla="val 40843"/>
              <a:gd name="f1039" fmla="val 38898"/>
              <a:gd name="f1040" fmla="val 166288"/>
              <a:gd name="f1041" fmla="val 37926"/>
              <a:gd name="f1042" fmla="val 165315"/>
              <a:gd name="f1043" fmla="val 164343"/>
              <a:gd name="f1044" fmla="val 161426"/>
              <a:gd name="f1045" fmla="val 158508"/>
              <a:gd name="f1046" fmla="val 160453"/>
              <a:gd name="f1047" fmla="val 163371"/>
              <a:gd name="f1048" fmla="val 39871"/>
              <a:gd name="f1049" fmla="val 155591"/>
              <a:gd name="f1050" fmla="val 153646"/>
              <a:gd name="f1051" fmla="val 142949"/>
              <a:gd name="f1052" fmla="val 143921"/>
              <a:gd name="f1053" fmla="val 130307"/>
              <a:gd name="f1054" fmla="val 128362"/>
              <a:gd name="f1055" fmla="val 119611"/>
              <a:gd name="f1056" fmla="val 18477"/>
              <a:gd name="f1057" fmla="val 100161"/>
              <a:gd name="f1058" fmla="val 98217"/>
              <a:gd name="f1059" fmla="val 75850"/>
              <a:gd name="f1060" fmla="val 58346"/>
              <a:gd name="f1061" fmla="val 53484"/>
              <a:gd name="f1062" fmla="val 51539"/>
              <a:gd name="f1063" fmla="val 52511"/>
              <a:gd name="f1064" fmla="val 52512"/>
              <a:gd name="f1065" fmla="val 4863"/>
              <a:gd name="f1066" fmla="val 50566"/>
              <a:gd name="f1067" fmla="val 2918"/>
              <a:gd name="f1068" fmla="val 35980"/>
              <a:gd name="f1069" fmla="val 31118"/>
              <a:gd name="f1070" fmla="val 24311"/>
              <a:gd name="f1071" fmla="val 973"/>
              <a:gd name="f1072" fmla="val 22365"/>
              <a:gd name="f1073" fmla="val 972"/>
              <a:gd name="f1074" fmla="val 4861"/>
              <a:gd name="f1075" fmla="*/ f0 1 1288494"/>
              <a:gd name="f1076" fmla="*/ f1 1 722529"/>
              <a:gd name="f1077" fmla="+- f4 0 f2"/>
              <a:gd name="f1078" fmla="+- f3 0 f2"/>
              <a:gd name="f1079" fmla="*/ f1078 1 1288494"/>
              <a:gd name="f1080" fmla="*/ f1077 1 722529"/>
              <a:gd name="f1081" fmla="*/ f2 1 f1079"/>
              <a:gd name="f1082" fmla="*/ f3 1 f1079"/>
              <a:gd name="f1083" fmla="*/ f2 1 f1080"/>
              <a:gd name="f1084" fmla="*/ f4 1 f1080"/>
              <a:gd name="f1085" fmla="*/ f1081 f1075 1"/>
              <a:gd name="f1086" fmla="*/ f1082 f1075 1"/>
              <a:gd name="f1087" fmla="*/ f1084 f1076 1"/>
              <a:gd name="f1088" fmla="*/ f1083 f107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085" t="f1088" r="f1086" b="f1087"/>
            <a:pathLst>
              <a:path w="1288494" h="722529">
                <a:moveTo>
                  <a:pt x="f5" y="f6"/>
                </a:moveTo>
                <a:lnTo>
                  <a:pt x="f5" y="f6"/>
                </a:lnTo>
                <a:lnTo>
                  <a:pt x="f5" y="f6"/>
                </a:lnTo>
                <a:close/>
                <a:moveTo>
                  <a:pt x="f7" y="f8"/>
                </a:moveTo>
                <a:lnTo>
                  <a:pt x="f5" y="f6"/>
                </a:lnTo>
                <a:lnTo>
                  <a:pt x="f9" y="f8"/>
                </a:lnTo>
                <a:lnTo>
                  <a:pt x="f10" y="f11"/>
                </a:lnTo>
                <a:close/>
                <a:moveTo>
                  <a:pt x="f12" y="f13"/>
                </a:moveTo>
                <a:lnTo>
                  <a:pt x="f14" y="f15"/>
                </a:lnTo>
                <a:lnTo>
                  <a:pt x="f16" y="f15"/>
                </a:lnTo>
                <a:close/>
                <a:moveTo>
                  <a:pt x="f17" y="f18"/>
                </a:moveTo>
                <a:lnTo>
                  <a:pt x="f12" y="f13"/>
                </a:lnTo>
                <a:lnTo>
                  <a:pt x="f19" y="f13"/>
                </a:lnTo>
                <a:close/>
                <a:moveTo>
                  <a:pt x="f20" y="f21"/>
                </a:moveTo>
                <a:lnTo>
                  <a:pt x="f22" y="f23"/>
                </a:lnTo>
                <a:lnTo>
                  <a:pt x="f24" y="f23"/>
                </a:lnTo>
                <a:lnTo>
                  <a:pt x="f25" y="f26"/>
                </a:lnTo>
                <a:close/>
                <a:moveTo>
                  <a:pt x="f27" y="f28"/>
                </a:moveTo>
                <a:lnTo>
                  <a:pt x="f29" y="f28"/>
                </a:lnTo>
                <a:lnTo>
                  <a:pt x="f30" y="f28"/>
                </a:lnTo>
                <a:lnTo>
                  <a:pt x="f30" y="f28"/>
                </a:lnTo>
                <a:close/>
                <a:moveTo>
                  <a:pt x="f31" y="f32"/>
                </a:moveTo>
                <a:lnTo>
                  <a:pt x="f33" y="f34"/>
                </a:lnTo>
                <a:lnTo>
                  <a:pt x="f35" y="f36"/>
                </a:lnTo>
                <a:close/>
                <a:moveTo>
                  <a:pt x="f37" y="f38"/>
                </a:moveTo>
                <a:lnTo>
                  <a:pt x="f39" y="f40"/>
                </a:lnTo>
                <a:lnTo>
                  <a:pt x="f39" y="f40"/>
                </a:lnTo>
                <a:close/>
                <a:moveTo>
                  <a:pt x="f41" y="f42"/>
                </a:moveTo>
                <a:lnTo>
                  <a:pt x="f41" y="f42"/>
                </a:lnTo>
                <a:lnTo>
                  <a:pt x="f43" y="f42"/>
                </a:lnTo>
                <a:close/>
                <a:moveTo>
                  <a:pt x="f44" y="f45"/>
                </a:moveTo>
                <a:lnTo>
                  <a:pt x="f39" y="f46"/>
                </a:lnTo>
                <a:lnTo>
                  <a:pt x="f47" y="f48"/>
                </a:lnTo>
                <a:close/>
                <a:moveTo>
                  <a:pt x="f49" y="f50"/>
                </a:moveTo>
                <a:lnTo>
                  <a:pt x="f49" y="f51"/>
                </a:lnTo>
                <a:lnTo>
                  <a:pt x="f52" y="f51"/>
                </a:lnTo>
                <a:close/>
                <a:moveTo>
                  <a:pt x="f53" y="f50"/>
                </a:moveTo>
                <a:lnTo>
                  <a:pt x="f53" y="f54"/>
                </a:lnTo>
                <a:lnTo>
                  <a:pt x="f49" y="f51"/>
                </a:lnTo>
                <a:close/>
                <a:moveTo>
                  <a:pt x="f55" y="f56"/>
                </a:moveTo>
                <a:lnTo>
                  <a:pt x="f57" y="f58"/>
                </a:lnTo>
                <a:lnTo>
                  <a:pt x="f59" y="f56"/>
                </a:lnTo>
                <a:close/>
                <a:moveTo>
                  <a:pt x="f60" y="f61"/>
                </a:moveTo>
                <a:lnTo>
                  <a:pt x="f62" y="f63"/>
                </a:lnTo>
                <a:lnTo>
                  <a:pt x="f62" y="f64"/>
                </a:lnTo>
                <a:close/>
                <a:moveTo>
                  <a:pt x="f65" y="f66"/>
                </a:moveTo>
                <a:lnTo>
                  <a:pt x="f65" y="f66"/>
                </a:lnTo>
                <a:lnTo>
                  <a:pt x="f67" y="f66"/>
                </a:lnTo>
                <a:close/>
                <a:moveTo>
                  <a:pt x="f68" y="f69"/>
                </a:moveTo>
                <a:lnTo>
                  <a:pt x="f70" y="f71"/>
                </a:lnTo>
                <a:lnTo>
                  <a:pt x="f70" y="f72"/>
                </a:lnTo>
                <a:lnTo>
                  <a:pt x="f73" y="f74"/>
                </a:lnTo>
                <a:lnTo>
                  <a:pt x="f75" y="f76"/>
                </a:lnTo>
                <a:lnTo>
                  <a:pt x="f70" y="f77"/>
                </a:lnTo>
                <a:lnTo>
                  <a:pt x="f78" y="f74"/>
                </a:lnTo>
                <a:lnTo>
                  <a:pt x="f79" y="f80"/>
                </a:lnTo>
                <a:lnTo>
                  <a:pt x="f81" y="f82"/>
                </a:lnTo>
                <a:lnTo>
                  <a:pt x="f79" y="f83"/>
                </a:lnTo>
                <a:lnTo>
                  <a:pt x="f79" y="f71"/>
                </a:lnTo>
                <a:close/>
                <a:moveTo>
                  <a:pt x="f84" y="f85"/>
                </a:moveTo>
                <a:lnTo>
                  <a:pt x="f86" y="f87"/>
                </a:lnTo>
                <a:lnTo>
                  <a:pt x="f86" y="f88"/>
                </a:lnTo>
                <a:close/>
                <a:moveTo>
                  <a:pt x="f89" y="f90"/>
                </a:moveTo>
                <a:lnTo>
                  <a:pt x="f91" y="f92"/>
                </a:lnTo>
                <a:lnTo>
                  <a:pt x="f93" y="f94"/>
                </a:lnTo>
                <a:lnTo>
                  <a:pt x="f95" y="f96"/>
                </a:lnTo>
                <a:lnTo>
                  <a:pt x="f95" y="f97"/>
                </a:lnTo>
                <a:lnTo>
                  <a:pt x="f98" y="f99"/>
                </a:lnTo>
                <a:lnTo>
                  <a:pt x="f84" y="f100"/>
                </a:lnTo>
                <a:lnTo>
                  <a:pt x="f98" y="f101"/>
                </a:lnTo>
                <a:lnTo>
                  <a:pt x="f102" y="f99"/>
                </a:lnTo>
                <a:lnTo>
                  <a:pt x="f103" y="f101"/>
                </a:lnTo>
                <a:lnTo>
                  <a:pt x="f89" y="f104"/>
                </a:lnTo>
                <a:lnTo>
                  <a:pt x="f105" y="f106"/>
                </a:lnTo>
                <a:lnTo>
                  <a:pt x="f89" y="f107"/>
                </a:lnTo>
                <a:close/>
                <a:moveTo>
                  <a:pt x="f108" y="f109"/>
                </a:moveTo>
                <a:lnTo>
                  <a:pt x="f110" y="f111"/>
                </a:lnTo>
                <a:lnTo>
                  <a:pt x="f112" y="f113"/>
                </a:lnTo>
                <a:lnTo>
                  <a:pt x="f114" y="f115"/>
                </a:lnTo>
                <a:lnTo>
                  <a:pt x="f3" y="f116"/>
                </a:lnTo>
                <a:lnTo>
                  <a:pt x="f114" y="f117"/>
                </a:lnTo>
                <a:lnTo>
                  <a:pt x="f112" y="f29"/>
                </a:lnTo>
                <a:lnTo>
                  <a:pt x="f118" y="f119"/>
                </a:lnTo>
                <a:lnTo>
                  <a:pt x="f120" y="f121"/>
                </a:lnTo>
                <a:lnTo>
                  <a:pt x="f122" y="f123"/>
                </a:lnTo>
                <a:lnTo>
                  <a:pt x="f124" y="f125"/>
                </a:lnTo>
                <a:lnTo>
                  <a:pt x="f126" y="f127"/>
                </a:lnTo>
                <a:lnTo>
                  <a:pt x="f128" y="f129"/>
                </a:lnTo>
                <a:lnTo>
                  <a:pt x="f130" y="f131"/>
                </a:lnTo>
                <a:lnTo>
                  <a:pt x="f132" y="f133"/>
                </a:lnTo>
                <a:lnTo>
                  <a:pt x="f134" y="f135"/>
                </a:lnTo>
                <a:lnTo>
                  <a:pt x="f136" y="f137"/>
                </a:lnTo>
                <a:lnTo>
                  <a:pt x="f138" y="f139"/>
                </a:lnTo>
                <a:lnTo>
                  <a:pt x="f140" y="f4"/>
                </a:lnTo>
                <a:lnTo>
                  <a:pt x="f141" y="f142"/>
                </a:lnTo>
                <a:lnTo>
                  <a:pt x="f143" y="f144"/>
                </a:lnTo>
                <a:lnTo>
                  <a:pt x="f141" y="f145"/>
                </a:lnTo>
                <a:lnTo>
                  <a:pt x="f138" y="f146"/>
                </a:lnTo>
                <a:lnTo>
                  <a:pt x="f147" y="f148"/>
                </a:lnTo>
                <a:lnTo>
                  <a:pt x="f149" y="f150"/>
                </a:lnTo>
                <a:lnTo>
                  <a:pt x="f151" y="f152"/>
                </a:lnTo>
                <a:lnTo>
                  <a:pt x="f153" y="f127"/>
                </a:lnTo>
                <a:lnTo>
                  <a:pt x="f154" y="f155"/>
                </a:lnTo>
                <a:lnTo>
                  <a:pt x="f156" y="f157"/>
                </a:lnTo>
                <a:lnTo>
                  <a:pt x="f158" y="f159"/>
                </a:lnTo>
                <a:lnTo>
                  <a:pt x="f158" y="f159"/>
                </a:lnTo>
                <a:lnTo>
                  <a:pt x="f160" y="f161"/>
                </a:lnTo>
                <a:lnTo>
                  <a:pt x="f162" y="f161"/>
                </a:lnTo>
                <a:lnTo>
                  <a:pt x="f163" y="f66"/>
                </a:lnTo>
                <a:lnTo>
                  <a:pt x="f164" y="f165"/>
                </a:lnTo>
                <a:lnTo>
                  <a:pt x="f156" y="f116"/>
                </a:lnTo>
                <a:lnTo>
                  <a:pt x="f166" y="f167"/>
                </a:lnTo>
                <a:lnTo>
                  <a:pt x="f132" y="f111"/>
                </a:lnTo>
                <a:lnTo>
                  <a:pt x="f168" y="f56"/>
                </a:lnTo>
                <a:lnTo>
                  <a:pt x="f169" y="f170"/>
                </a:lnTo>
                <a:lnTo>
                  <a:pt x="f67" y="f171"/>
                </a:lnTo>
                <a:lnTo>
                  <a:pt x="f172" y="f173"/>
                </a:lnTo>
                <a:lnTo>
                  <a:pt x="f174" y="f175"/>
                </a:lnTo>
                <a:lnTo>
                  <a:pt x="f176" y="f177"/>
                </a:lnTo>
                <a:lnTo>
                  <a:pt x="f178" y="f179"/>
                </a:lnTo>
                <a:lnTo>
                  <a:pt x="f180" y="f181"/>
                </a:lnTo>
                <a:lnTo>
                  <a:pt x="f182" y="f183"/>
                </a:lnTo>
                <a:lnTo>
                  <a:pt x="f184" y="f185"/>
                </a:lnTo>
                <a:lnTo>
                  <a:pt x="f186" y="f187"/>
                </a:lnTo>
                <a:lnTo>
                  <a:pt x="f188" y="f189"/>
                </a:lnTo>
                <a:lnTo>
                  <a:pt x="f190" y="f191"/>
                </a:lnTo>
                <a:lnTo>
                  <a:pt x="f192" y="f193"/>
                </a:lnTo>
                <a:lnTo>
                  <a:pt x="f194" y="f177"/>
                </a:lnTo>
                <a:lnTo>
                  <a:pt x="f195" y="f173"/>
                </a:lnTo>
                <a:lnTo>
                  <a:pt x="f196" y="f197"/>
                </a:lnTo>
                <a:lnTo>
                  <a:pt x="f198" y="f199"/>
                </a:lnTo>
                <a:lnTo>
                  <a:pt x="f200" y="f201"/>
                </a:lnTo>
                <a:lnTo>
                  <a:pt x="f202" y="f203"/>
                </a:lnTo>
                <a:lnTo>
                  <a:pt x="f204" y="f203"/>
                </a:lnTo>
                <a:lnTo>
                  <a:pt x="f205" y="f206"/>
                </a:lnTo>
                <a:lnTo>
                  <a:pt x="f207" y="f208"/>
                </a:lnTo>
                <a:close/>
                <a:moveTo>
                  <a:pt x="f209" y="f210"/>
                </a:moveTo>
                <a:lnTo>
                  <a:pt x="f211" y="f212"/>
                </a:lnTo>
                <a:lnTo>
                  <a:pt x="f213" y="f214"/>
                </a:lnTo>
                <a:lnTo>
                  <a:pt x="f215" y="f216"/>
                </a:lnTo>
                <a:lnTo>
                  <a:pt x="f213" y="f217"/>
                </a:lnTo>
                <a:lnTo>
                  <a:pt x="f213" y="f218"/>
                </a:lnTo>
                <a:lnTo>
                  <a:pt x="f215" y="f219"/>
                </a:lnTo>
                <a:lnTo>
                  <a:pt x="f220" y="f221"/>
                </a:lnTo>
                <a:lnTo>
                  <a:pt x="f215" y="f221"/>
                </a:lnTo>
                <a:lnTo>
                  <a:pt x="f215" y="f222"/>
                </a:lnTo>
                <a:lnTo>
                  <a:pt x="f220" y="f216"/>
                </a:lnTo>
                <a:lnTo>
                  <a:pt x="f220" y="f223"/>
                </a:lnTo>
                <a:close/>
                <a:moveTo>
                  <a:pt x="f224" y="f225"/>
                </a:moveTo>
                <a:lnTo>
                  <a:pt x="f224" y="f226"/>
                </a:lnTo>
                <a:lnTo>
                  <a:pt x="f227" y="f228"/>
                </a:lnTo>
                <a:close/>
                <a:moveTo>
                  <a:pt x="f229" y="f230"/>
                </a:moveTo>
                <a:lnTo>
                  <a:pt x="f231" y="f215"/>
                </a:lnTo>
                <a:lnTo>
                  <a:pt x="f231" y="f232"/>
                </a:lnTo>
                <a:lnTo>
                  <a:pt x="f233" y="f234"/>
                </a:lnTo>
                <a:close/>
                <a:moveTo>
                  <a:pt x="f235" y="f236"/>
                </a:moveTo>
                <a:lnTo>
                  <a:pt x="f229" y="f237"/>
                </a:lnTo>
                <a:lnTo>
                  <a:pt x="f229" y="f238"/>
                </a:lnTo>
                <a:lnTo>
                  <a:pt x="f239" y="f237"/>
                </a:lnTo>
                <a:lnTo>
                  <a:pt x="f239" y="f240"/>
                </a:lnTo>
                <a:lnTo>
                  <a:pt x="f241" y="f242"/>
                </a:lnTo>
                <a:lnTo>
                  <a:pt x="f241" y="f243"/>
                </a:lnTo>
                <a:lnTo>
                  <a:pt x="f239" y="f243"/>
                </a:lnTo>
                <a:lnTo>
                  <a:pt x="f239" y="f230"/>
                </a:lnTo>
                <a:lnTo>
                  <a:pt x="f233" y="f234"/>
                </a:lnTo>
                <a:lnTo>
                  <a:pt x="f227" y="f228"/>
                </a:lnTo>
                <a:lnTo>
                  <a:pt x="f231" y="f226"/>
                </a:lnTo>
                <a:lnTo>
                  <a:pt x="f231" y="f244"/>
                </a:lnTo>
                <a:lnTo>
                  <a:pt x="f224" y="f245"/>
                </a:lnTo>
                <a:lnTo>
                  <a:pt x="f246" y="f247"/>
                </a:lnTo>
                <a:lnTo>
                  <a:pt x="f248" y="f249"/>
                </a:lnTo>
                <a:lnTo>
                  <a:pt x="f248" y="f250"/>
                </a:lnTo>
                <a:lnTo>
                  <a:pt x="f240" y="f251"/>
                </a:lnTo>
                <a:lnTo>
                  <a:pt x="f252" y="f253"/>
                </a:lnTo>
                <a:lnTo>
                  <a:pt x="f237" y="f254"/>
                </a:lnTo>
                <a:lnTo>
                  <a:pt x="f248" y="f253"/>
                </a:lnTo>
                <a:lnTo>
                  <a:pt x="f224" y="f251"/>
                </a:lnTo>
                <a:lnTo>
                  <a:pt x="f246" y="f254"/>
                </a:lnTo>
                <a:lnTo>
                  <a:pt x="f240" y="f255"/>
                </a:lnTo>
                <a:lnTo>
                  <a:pt x="f238" y="f256"/>
                </a:lnTo>
                <a:lnTo>
                  <a:pt x="f238" y="f257"/>
                </a:lnTo>
                <a:lnTo>
                  <a:pt x="f258" y="f259"/>
                </a:lnTo>
                <a:lnTo>
                  <a:pt x="f209" y="f260"/>
                </a:lnTo>
                <a:lnTo>
                  <a:pt x="f220" y="f261"/>
                </a:lnTo>
                <a:lnTo>
                  <a:pt x="f262" y="f263"/>
                </a:lnTo>
                <a:lnTo>
                  <a:pt x="f264" y="f265"/>
                </a:lnTo>
                <a:lnTo>
                  <a:pt x="f266" y="f267"/>
                </a:lnTo>
                <a:lnTo>
                  <a:pt x="f268" y="f269"/>
                </a:lnTo>
                <a:lnTo>
                  <a:pt x="f270" y="f271"/>
                </a:lnTo>
                <a:lnTo>
                  <a:pt x="f272" y="f217"/>
                </a:lnTo>
                <a:lnTo>
                  <a:pt x="f273" y="f274"/>
                </a:lnTo>
                <a:lnTo>
                  <a:pt x="f103" y="f275"/>
                </a:lnTo>
                <a:lnTo>
                  <a:pt x="f84" y="f276"/>
                </a:lnTo>
                <a:lnTo>
                  <a:pt x="f277" y="f90"/>
                </a:lnTo>
                <a:lnTo>
                  <a:pt x="f278" y="f94"/>
                </a:lnTo>
                <a:lnTo>
                  <a:pt x="f68" y="f279"/>
                </a:lnTo>
                <a:lnTo>
                  <a:pt x="f280" y="f281"/>
                </a:lnTo>
                <a:lnTo>
                  <a:pt x="f282" y="f283"/>
                </a:lnTo>
                <a:lnTo>
                  <a:pt x="f284" y="f285"/>
                </a:lnTo>
                <a:lnTo>
                  <a:pt x="f284" y="f286"/>
                </a:lnTo>
                <a:lnTo>
                  <a:pt x="f287" y="f288"/>
                </a:lnTo>
                <a:lnTo>
                  <a:pt x="f280" y="f71"/>
                </a:lnTo>
                <a:lnTo>
                  <a:pt x="f280" y="f288"/>
                </a:lnTo>
                <a:lnTo>
                  <a:pt x="f289" y="f83"/>
                </a:lnTo>
                <a:lnTo>
                  <a:pt x="f290" y="f74"/>
                </a:lnTo>
                <a:lnTo>
                  <a:pt x="f291" y="f292"/>
                </a:lnTo>
                <a:lnTo>
                  <a:pt x="f293" y="f294"/>
                </a:lnTo>
                <a:lnTo>
                  <a:pt x="f295" y="f296"/>
                </a:lnTo>
                <a:lnTo>
                  <a:pt x="f297" y="f298"/>
                </a:lnTo>
                <a:lnTo>
                  <a:pt x="f299" y="f300"/>
                </a:lnTo>
                <a:lnTo>
                  <a:pt x="f301" y="f302"/>
                </a:lnTo>
                <a:lnTo>
                  <a:pt x="f303" y="f304"/>
                </a:lnTo>
                <a:lnTo>
                  <a:pt x="f303" y="f305"/>
                </a:lnTo>
                <a:lnTo>
                  <a:pt x="f306" y="f307"/>
                </a:lnTo>
                <a:lnTo>
                  <a:pt x="f308" y="f309"/>
                </a:lnTo>
                <a:lnTo>
                  <a:pt x="f310" y="f311"/>
                </a:lnTo>
                <a:lnTo>
                  <a:pt x="f312" y="f313"/>
                </a:lnTo>
                <a:lnTo>
                  <a:pt x="f314" y="f315"/>
                </a:lnTo>
                <a:lnTo>
                  <a:pt x="f53" y="f316"/>
                </a:lnTo>
                <a:lnTo>
                  <a:pt x="f317" y="f318"/>
                </a:lnTo>
                <a:lnTo>
                  <a:pt x="f317" y="f319"/>
                </a:lnTo>
                <a:lnTo>
                  <a:pt x="f320" y="f321"/>
                </a:lnTo>
                <a:lnTo>
                  <a:pt x="f281" y="f322"/>
                </a:lnTo>
                <a:lnTo>
                  <a:pt x="f323" y="f324"/>
                </a:lnTo>
                <a:lnTo>
                  <a:pt x="f325" y="f326"/>
                </a:lnTo>
                <a:lnTo>
                  <a:pt x="f327" y="f328"/>
                </a:lnTo>
                <a:lnTo>
                  <a:pt x="f329" y="f330"/>
                </a:lnTo>
                <a:lnTo>
                  <a:pt x="f331" y="f332"/>
                </a:lnTo>
                <a:lnTo>
                  <a:pt x="f333" y="f332"/>
                </a:lnTo>
                <a:lnTo>
                  <a:pt x="f333" y="f330"/>
                </a:lnTo>
                <a:lnTo>
                  <a:pt x="f334" y="f335"/>
                </a:lnTo>
                <a:lnTo>
                  <a:pt x="f336" y="f337"/>
                </a:lnTo>
                <a:lnTo>
                  <a:pt x="f338" y="f339"/>
                </a:lnTo>
                <a:lnTo>
                  <a:pt x="f340" y="f341"/>
                </a:lnTo>
                <a:lnTo>
                  <a:pt x="f342" y="f343"/>
                </a:lnTo>
                <a:lnTo>
                  <a:pt x="f344" y="f345"/>
                </a:lnTo>
                <a:lnTo>
                  <a:pt x="f47" y="f48"/>
                </a:lnTo>
                <a:lnTo>
                  <a:pt x="f346" y="f347"/>
                </a:lnTo>
                <a:lnTo>
                  <a:pt x="f37" y="f46"/>
                </a:lnTo>
                <a:lnTo>
                  <a:pt x="f348" y="f349"/>
                </a:lnTo>
                <a:lnTo>
                  <a:pt x="f350" y="f351"/>
                </a:lnTo>
                <a:lnTo>
                  <a:pt x="f352" y="f351"/>
                </a:lnTo>
                <a:lnTo>
                  <a:pt x="f352" y="f353"/>
                </a:lnTo>
                <a:lnTo>
                  <a:pt x="f354" y="f355"/>
                </a:lnTo>
                <a:lnTo>
                  <a:pt x="f356" y="f38"/>
                </a:lnTo>
                <a:lnTo>
                  <a:pt x="f357" y="f358"/>
                </a:lnTo>
                <a:lnTo>
                  <a:pt x="f359" y="f360"/>
                </a:lnTo>
                <a:lnTo>
                  <a:pt x="f361" y="f362"/>
                </a:lnTo>
                <a:lnTo>
                  <a:pt x="f363" y="f364"/>
                </a:lnTo>
                <a:lnTo>
                  <a:pt x="f365" y="f366"/>
                </a:lnTo>
                <a:lnTo>
                  <a:pt x="f367" y="f368"/>
                </a:lnTo>
                <a:lnTo>
                  <a:pt x="f369" y="f370"/>
                </a:lnTo>
                <a:lnTo>
                  <a:pt x="f371" y="f372"/>
                </a:lnTo>
                <a:lnTo>
                  <a:pt x="f373" y="f374"/>
                </a:lnTo>
                <a:lnTo>
                  <a:pt x="f375" y="f376"/>
                </a:lnTo>
                <a:lnTo>
                  <a:pt x="f377" y="f376"/>
                </a:lnTo>
                <a:lnTo>
                  <a:pt x="f378" y="f376"/>
                </a:lnTo>
                <a:lnTo>
                  <a:pt x="f379" y="f380"/>
                </a:lnTo>
                <a:lnTo>
                  <a:pt x="f381" y="f382"/>
                </a:lnTo>
                <a:lnTo>
                  <a:pt x="f383" y="f384"/>
                </a:lnTo>
                <a:lnTo>
                  <a:pt x="f385" y="f386"/>
                </a:lnTo>
                <a:lnTo>
                  <a:pt x="f372" y="f387"/>
                </a:lnTo>
                <a:lnTo>
                  <a:pt x="f388" y="f389"/>
                </a:lnTo>
                <a:lnTo>
                  <a:pt x="f390" y="f391"/>
                </a:lnTo>
                <a:lnTo>
                  <a:pt x="f392" y="f393"/>
                </a:lnTo>
                <a:lnTo>
                  <a:pt x="f394" y="f395"/>
                </a:lnTo>
                <a:lnTo>
                  <a:pt x="f396" y="f397"/>
                </a:lnTo>
                <a:lnTo>
                  <a:pt x="f398" y="f399"/>
                </a:lnTo>
                <a:lnTo>
                  <a:pt x="f400" y="f401"/>
                </a:lnTo>
                <a:lnTo>
                  <a:pt x="f400" y="f402"/>
                </a:lnTo>
                <a:lnTo>
                  <a:pt x="f403" y="f404"/>
                </a:lnTo>
                <a:lnTo>
                  <a:pt x="f405" y="f406"/>
                </a:lnTo>
                <a:lnTo>
                  <a:pt x="f407" y="f408"/>
                </a:lnTo>
                <a:lnTo>
                  <a:pt x="f35" y="f36"/>
                </a:lnTo>
                <a:lnTo>
                  <a:pt x="f409" y="f410"/>
                </a:lnTo>
                <a:lnTo>
                  <a:pt x="f411" y="f412"/>
                </a:lnTo>
                <a:lnTo>
                  <a:pt x="f413" y="f414"/>
                </a:lnTo>
                <a:lnTo>
                  <a:pt x="f399" y="f415"/>
                </a:lnTo>
                <a:lnTo>
                  <a:pt x="f404" y="f416"/>
                </a:lnTo>
                <a:lnTo>
                  <a:pt x="f417" y="f418"/>
                </a:lnTo>
                <a:lnTo>
                  <a:pt x="f419" y="f420"/>
                </a:lnTo>
                <a:lnTo>
                  <a:pt x="f421" y="f422"/>
                </a:lnTo>
                <a:lnTo>
                  <a:pt x="f423" y="f422"/>
                </a:lnTo>
                <a:lnTo>
                  <a:pt x="f424" y="f425"/>
                </a:lnTo>
                <a:lnTo>
                  <a:pt x="f426" y="f427"/>
                </a:lnTo>
                <a:lnTo>
                  <a:pt x="f428" y="f429"/>
                </a:lnTo>
                <a:lnTo>
                  <a:pt x="f5" y="f430"/>
                </a:lnTo>
                <a:lnTo>
                  <a:pt x="f431" y="f432"/>
                </a:lnTo>
                <a:lnTo>
                  <a:pt x="f433" y="f434"/>
                </a:lnTo>
                <a:lnTo>
                  <a:pt x="f433" y="f435"/>
                </a:lnTo>
                <a:lnTo>
                  <a:pt x="f436" y="f437"/>
                </a:lnTo>
                <a:lnTo>
                  <a:pt x="f438" y="f437"/>
                </a:lnTo>
                <a:lnTo>
                  <a:pt x="f439" y="f440"/>
                </a:lnTo>
                <a:lnTo>
                  <a:pt x="f441" y="f442"/>
                </a:lnTo>
                <a:lnTo>
                  <a:pt x="f443" y="f444"/>
                </a:lnTo>
                <a:lnTo>
                  <a:pt x="f445" y="f446"/>
                </a:lnTo>
                <a:lnTo>
                  <a:pt x="f445" y="f444"/>
                </a:lnTo>
                <a:lnTo>
                  <a:pt x="f447" y="f444"/>
                </a:lnTo>
                <a:lnTo>
                  <a:pt x="f448" y="f444"/>
                </a:lnTo>
                <a:lnTo>
                  <a:pt x="f449" y="f450"/>
                </a:lnTo>
                <a:lnTo>
                  <a:pt x="f451" y="f452"/>
                </a:lnTo>
                <a:lnTo>
                  <a:pt x="f453" y="f454"/>
                </a:lnTo>
                <a:lnTo>
                  <a:pt x="f455" y="f454"/>
                </a:lnTo>
                <a:lnTo>
                  <a:pt x="f456" y="f457"/>
                </a:lnTo>
                <a:lnTo>
                  <a:pt x="f458" y="f459"/>
                </a:lnTo>
                <a:lnTo>
                  <a:pt x="f199" y="f460"/>
                </a:lnTo>
                <a:lnTo>
                  <a:pt x="f461" y="f460"/>
                </a:lnTo>
                <a:lnTo>
                  <a:pt x="f462" y="f463"/>
                </a:lnTo>
                <a:lnTo>
                  <a:pt x="f464" y="f28"/>
                </a:lnTo>
                <a:lnTo>
                  <a:pt x="f465" y="f466"/>
                </a:lnTo>
                <a:lnTo>
                  <a:pt x="f467" y="f468"/>
                </a:lnTo>
                <a:lnTo>
                  <a:pt x="f469" y="f173"/>
                </a:lnTo>
                <a:lnTo>
                  <a:pt x="f470" y="f471"/>
                </a:lnTo>
                <a:lnTo>
                  <a:pt x="f472" y="f473"/>
                </a:lnTo>
                <a:lnTo>
                  <a:pt x="f474" y="f475"/>
                </a:lnTo>
                <a:lnTo>
                  <a:pt x="f476" y="f475"/>
                </a:lnTo>
                <a:lnTo>
                  <a:pt x="f477" y="f475"/>
                </a:lnTo>
                <a:lnTo>
                  <a:pt x="f478" y="f475"/>
                </a:lnTo>
                <a:lnTo>
                  <a:pt x="f479" y="f475"/>
                </a:lnTo>
                <a:lnTo>
                  <a:pt x="f480" y="f475"/>
                </a:lnTo>
                <a:lnTo>
                  <a:pt x="f481" y="f482"/>
                </a:lnTo>
                <a:lnTo>
                  <a:pt x="f483" y="f56"/>
                </a:lnTo>
                <a:lnTo>
                  <a:pt x="f484" y="f56"/>
                </a:lnTo>
                <a:lnTo>
                  <a:pt x="f484" y="f485"/>
                </a:lnTo>
                <a:lnTo>
                  <a:pt x="f486" y="f485"/>
                </a:lnTo>
                <a:lnTo>
                  <a:pt x="f487" y="f56"/>
                </a:lnTo>
                <a:lnTo>
                  <a:pt x="f487" y="f488"/>
                </a:lnTo>
                <a:lnTo>
                  <a:pt x="f59" y="f485"/>
                </a:lnTo>
                <a:lnTo>
                  <a:pt x="f57" y="f58"/>
                </a:lnTo>
                <a:lnTo>
                  <a:pt x="f489" y="f490"/>
                </a:lnTo>
                <a:lnTo>
                  <a:pt x="f491" y="f492"/>
                </a:lnTo>
                <a:lnTo>
                  <a:pt x="f493" y="f494"/>
                </a:lnTo>
                <a:lnTo>
                  <a:pt x="f495" y="f116"/>
                </a:lnTo>
                <a:lnTo>
                  <a:pt x="f496" y="f497"/>
                </a:lnTo>
                <a:lnTo>
                  <a:pt x="f498" y="f499"/>
                </a:lnTo>
                <a:lnTo>
                  <a:pt x="f500" y="f501"/>
                </a:lnTo>
                <a:lnTo>
                  <a:pt x="f502" y="f503"/>
                </a:lnTo>
                <a:lnTo>
                  <a:pt x="f504" y="f161"/>
                </a:lnTo>
                <a:lnTo>
                  <a:pt x="f162" y="f161"/>
                </a:lnTo>
                <a:lnTo>
                  <a:pt x="f158" y="f159"/>
                </a:lnTo>
                <a:lnTo>
                  <a:pt x="f505" y="f506"/>
                </a:lnTo>
                <a:lnTo>
                  <a:pt x="f128" y="f29"/>
                </a:lnTo>
                <a:lnTo>
                  <a:pt x="f507" y="f508"/>
                </a:lnTo>
                <a:lnTo>
                  <a:pt x="f509" y="f510"/>
                </a:lnTo>
                <a:lnTo>
                  <a:pt x="f511" y="f510"/>
                </a:lnTo>
                <a:lnTo>
                  <a:pt x="f512" y="f510"/>
                </a:lnTo>
                <a:lnTo>
                  <a:pt x="f513" y="f510"/>
                </a:lnTo>
                <a:lnTo>
                  <a:pt x="f514" y="f510"/>
                </a:lnTo>
                <a:lnTo>
                  <a:pt x="f514" y="f508"/>
                </a:lnTo>
                <a:lnTo>
                  <a:pt x="f515" y="f29"/>
                </a:lnTo>
                <a:lnTo>
                  <a:pt x="f516" y="f29"/>
                </a:lnTo>
                <a:lnTo>
                  <a:pt x="f517" y="f508"/>
                </a:lnTo>
                <a:lnTo>
                  <a:pt x="f518" y="f29"/>
                </a:lnTo>
                <a:lnTo>
                  <a:pt x="f519" y="f520"/>
                </a:lnTo>
                <a:lnTo>
                  <a:pt x="f521" y="f117"/>
                </a:lnTo>
                <a:lnTo>
                  <a:pt x="f522" y="f66"/>
                </a:lnTo>
                <a:lnTo>
                  <a:pt x="f523" y="f117"/>
                </a:lnTo>
                <a:lnTo>
                  <a:pt x="f65" y="f66"/>
                </a:lnTo>
                <a:lnTo>
                  <a:pt x="f65" y="f501"/>
                </a:lnTo>
                <a:lnTo>
                  <a:pt x="f524" y="f501"/>
                </a:lnTo>
                <a:lnTo>
                  <a:pt x="f525" y="f501"/>
                </a:lnTo>
                <a:lnTo>
                  <a:pt x="f526" y="f117"/>
                </a:lnTo>
                <a:lnTo>
                  <a:pt x="f527" y="f501"/>
                </a:lnTo>
                <a:lnTo>
                  <a:pt x="f528" y="f165"/>
                </a:lnTo>
                <a:lnTo>
                  <a:pt x="f529" y="f501"/>
                </a:lnTo>
                <a:lnTo>
                  <a:pt x="f530" y="f501"/>
                </a:lnTo>
                <a:lnTo>
                  <a:pt x="f489" y="f501"/>
                </a:lnTo>
                <a:lnTo>
                  <a:pt x="f176" y="f531"/>
                </a:lnTo>
                <a:lnTo>
                  <a:pt x="f532" y="f499"/>
                </a:lnTo>
                <a:lnTo>
                  <a:pt x="f533" y="f499"/>
                </a:lnTo>
                <a:lnTo>
                  <a:pt x="f534" y="f116"/>
                </a:lnTo>
                <a:lnTo>
                  <a:pt x="f188" y="f494"/>
                </a:lnTo>
                <a:lnTo>
                  <a:pt x="f535" y="f492"/>
                </a:lnTo>
                <a:lnTo>
                  <a:pt x="f487" y="f115"/>
                </a:lnTo>
                <a:lnTo>
                  <a:pt x="f536" y="f537"/>
                </a:lnTo>
                <a:lnTo>
                  <a:pt x="f538" y="f115"/>
                </a:lnTo>
                <a:lnTo>
                  <a:pt x="f539" y="f115"/>
                </a:lnTo>
                <a:lnTo>
                  <a:pt x="f540" y="f167"/>
                </a:lnTo>
                <a:lnTo>
                  <a:pt x="f541" y="f537"/>
                </a:lnTo>
                <a:lnTo>
                  <a:pt x="f542" y="f537"/>
                </a:lnTo>
                <a:lnTo>
                  <a:pt x="f543" y="f537"/>
                </a:lnTo>
                <a:lnTo>
                  <a:pt x="f544" y="f113"/>
                </a:lnTo>
                <a:lnTo>
                  <a:pt x="f545" y="f113"/>
                </a:lnTo>
                <a:lnTo>
                  <a:pt x="f546" y="f113"/>
                </a:lnTo>
                <a:lnTo>
                  <a:pt x="f544" y="f113"/>
                </a:lnTo>
                <a:lnTo>
                  <a:pt x="f547" y="f113"/>
                </a:lnTo>
                <a:lnTo>
                  <a:pt x="f548" y="f113"/>
                </a:lnTo>
                <a:lnTo>
                  <a:pt x="f549" y="f490"/>
                </a:lnTo>
                <a:lnTo>
                  <a:pt x="f550" y="f113"/>
                </a:lnTo>
                <a:lnTo>
                  <a:pt x="f551" y="f552"/>
                </a:lnTo>
                <a:lnTo>
                  <a:pt x="f553" y="f490"/>
                </a:lnTo>
                <a:lnTo>
                  <a:pt x="f554" y="f552"/>
                </a:lnTo>
                <a:lnTo>
                  <a:pt x="f555" y="f556"/>
                </a:lnTo>
                <a:lnTo>
                  <a:pt x="f557" y="f556"/>
                </a:lnTo>
                <a:lnTo>
                  <a:pt x="f558" y="f556"/>
                </a:lnTo>
                <a:lnTo>
                  <a:pt x="f559" y="f560"/>
                </a:lnTo>
                <a:lnTo>
                  <a:pt x="f476" y="f109"/>
                </a:lnTo>
                <a:lnTo>
                  <a:pt x="f561" y="f109"/>
                </a:lnTo>
                <a:lnTo>
                  <a:pt x="f562" y="f563"/>
                </a:lnTo>
                <a:lnTo>
                  <a:pt x="f562" y="f109"/>
                </a:lnTo>
                <a:lnTo>
                  <a:pt x="f564" y="f109"/>
                </a:lnTo>
                <a:lnTo>
                  <a:pt x="f474" y="f109"/>
                </a:lnTo>
                <a:lnTo>
                  <a:pt x="f476" y="f485"/>
                </a:lnTo>
                <a:lnTo>
                  <a:pt x="f565" y="f206"/>
                </a:lnTo>
                <a:lnTo>
                  <a:pt x="f566" y="f482"/>
                </a:lnTo>
                <a:lnTo>
                  <a:pt x="f567" y="f568"/>
                </a:lnTo>
                <a:lnTo>
                  <a:pt x="f569" y="f199"/>
                </a:lnTo>
                <a:lnTo>
                  <a:pt x="f570" y="f471"/>
                </a:lnTo>
                <a:lnTo>
                  <a:pt x="f571" y="f572"/>
                </a:lnTo>
                <a:lnTo>
                  <a:pt x="f573" y="f572"/>
                </a:lnTo>
                <a:lnTo>
                  <a:pt x="f574" y="f575"/>
                </a:lnTo>
                <a:lnTo>
                  <a:pt x="f576" y="f575"/>
                </a:lnTo>
                <a:lnTo>
                  <a:pt x="f577" y="f578"/>
                </a:lnTo>
                <a:lnTo>
                  <a:pt x="f579" y="f575"/>
                </a:lnTo>
                <a:lnTo>
                  <a:pt x="f580" y="f578"/>
                </a:lnTo>
                <a:lnTo>
                  <a:pt x="f581" y="f582"/>
                </a:lnTo>
                <a:lnTo>
                  <a:pt x="f581" y="f583"/>
                </a:lnTo>
                <a:lnTo>
                  <a:pt x="f584" y="f585"/>
                </a:lnTo>
                <a:lnTo>
                  <a:pt x="f586" y="f197"/>
                </a:lnTo>
                <a:lnTo>
                  <a:pt x="f587" y="f197"/>
                </a:lnTo>
                <a:lnTo>
                  <a:pt x="f588" y="f589"/>
                </a:lnTo>
                <a:lnTo>
                  <a:pt x="f590" y="f591"/>
                </a:lnTo>
                <a:lnTo>
                  <a:pt x="f592" y="f593"/>
                </a:lnTo>
                <a:lnTo>
                  <a:pt x="f594" y="f171"/>
                </a:lnTo>
                <a:lnTo>
                  <a:pt x="f595" y="f42"/>
                </a:lnTo>
                <a:lnTo>
                  <a:pt x="f596" y="f597"/>
                </a:lnTo>
                <a:lnTo>
                  <a:pt x="f598" y="f42"/>
                </a:lnTo>
                <a:lnTo>
                  <a:pt x="f599" y="f42"/>
                </a:lnTo>
                <a:lnTo>
                  <a:pt x="f41" y="f42"/>
                </a:lnTo>
                <a:lnTo>
                  <a:pt x="f600" y="f597"/>
                </a:lnTo>
                <a:lnTo>
                  <a:pt x="f601" y="f597"/>
                </a:lnTo>
                <a:lnTo>
                  <a:pt x="f602" y="f603"/>
                </a:lnTo>
                <a:lnTo>
                  <a:pt x="f604" y="f605"/>
                </a:lnTo>
                <a:lnTo>
                  <a:pt x="f606" y="f607"/>
                </a:lnTo>
                <a:lnTo>
                  <a:pt x="f608" y="f609"/>
                </a:lnTo>
                <a:lnTo>
                  <a:pt x="f610" y="f468"/>
                </a:lnTo>
                <a:lnTo>
                  <a:pt x="f611" y="f468"/>
                </a:lnTo>
                <a:lnTo>
                  <a:pt x="f612" y="f613"/>
                </a:lnTo>
                <a:lnTo>
                  <a:pt x="f614" y="f177"/>
                </a:lnTo>
                <a:lnTo>
                  <a:pt x="f615" y="f177"/>
                </a:lnTo>
                <a:lnTo>
                  <a:pt x="f616" y="f177"/>
                </a:lnTo>
                <a:lnTo>
                  <a:pt x="f617" y="f177"/>
                </a:lnTo>
                <a:lnTo>
                  <a:pt x="f618" y="f177"/>
                </a:lnTo>
                <a:lnTo>
                  <a:pt x="f619" y="f620"/>
                </a:lnTo>
                <a:lnTo>
                  <a:pt x="f621" y="f622"/>
                </a:lnTo>
                <a:lnTo>
                  <a:pt x="f623" y="f624"/>
                </a:lnTo>
                <a:lnTo>
                  <a:pt x="f625" y="f626"/>
                </a:lnTo>
                <a:lnTo>
                  <a:pt x="f625" y="f466"/>
                </a:lnTo>
                <a:lnTo>
                  <a:pt x="f627" y="f466"/>
                </a:lnTo>
                <a:lnTo>
                  <a:pt x="f623" y="f628"/>
                </a:lnTo>
                <a:lnTo>
                  <a:pt x="f629" y="f628"/>
                </a:lnTo>
                <a:lnTo>
                  <a:pt x="f630" y="f631"/>
                </a:lnTo>
                <a:lnTo>
                  <a:pt x="f632" y="f193"/>
                </a:lnTo>
                <a:lnTo>
                  <a:pt x="f633" y="f634"/>
                </a:lnTo>
                <a:lnTo>
                  <a:pt x="f635" y="f636"/>
                </a:lnTo>
                <a:lnTo>
                  <a:pt x="f637" y="f638"/>
                </a:lnTo>
                <a:lnTo>
                  <a:pt x="f639" y="f640"/>
                </a:lnTo>
                <a:lnTo>
                  <a:pt x="f639" y="f183"/>
                </a:lnTo>
                <a:lnTo>
                  <a:pt x="f637" y="f183"/>
                </a:lnTo>
                <a:lnTo>
                  <a:pt x="f641" y="f642"/>
                </a:lnTo>
                <a:lnTo>
                  <a:pt x="f643" y="f183"/>
                </a:lnTo>
                <a:lnTo>
                  <a:pt x="f644" y="f642"/>
                </a:lnTo>
                <a:lnTo>
                  <a:pt x="f644" y="f645"/>
                </a:lnTo>
                <a:lnTo>
                  <a:pt x="f646" y="f645"/>
                </a:lnTo>
                <a:lnTo>
                  <a:pt x="f647" y="f645"/>
                </a:lnTo>
                <a:lnTo>
                  <a:pt x="f648" y="f645"/>
                </a:lnTo>
                <a:lnTo>
                  <a:pt x="f649" y="f650"/>
                </a:lnTo>
                <a:lnTo>
                  <a:pt x="f651" y="f185"/>
                </a:lnTo>
                <a:lnTo>
                  <a:pt x="f652" y="f653"/>
                </a:lnTo>
                <a:lnTo>
                  <a:pt x="f651" y="f654"/>
                </a:lnTo>
                <a:lnTo>
                  <a:pt x="f651" y="f655"/>
                </a:lnTo>
                <a:lnTo>
                  <a:pt x="f656" y="f28"/>
                </a:lnTo>
                <a:lnTo>
                  <a:pt x="f29" y="f187"/>
                </a:lnTo>
                <a:lnTo>
                  <a:pt x="f30" y="f187"/>
                </a:lnTo>
                <a:lnTo>
                  <a:pt x="f30" y="f28"/>
                </a:lnTo>
                <a:lnTo>
                  <a:pt x="f657" y="f28"/>
                </a:lnTo>
                <a:lnTo>
                  <a:pt x="f658" y="f439"/>
                </a:lnTo>
                <a:lnTo>
                  <a:pt x="f116" y="f659"/>
                </a:lnTo>
                <a:lnTo>
                  <a:pt x="f660" y="f661"/>
                </a:lnTo>
                <a:lnTo>
                  <a:pt x="f111" y="f662"/>
                </a:lnTo>
                <a:lnTo>
                  <a:pt x="f461" y="f663"/>
                </a:lnTo>
                <a:lnTo>
                  <a:pt x="f664" y="f436"/>
                </a:lnTo>
                <a:lnTo>
                  <a:pt x="f665" y="f663"/>
                </a:lnTo>
                <a:lnTo>
                  <a:pt x="f666" y="f667"/>
                </a:lnTo>
                <a:lnTo>
                  <a:pt x="f668" y="f669"/>
                </a:lnTo>
                <a:lnTo>
                  <a:pt x="f670" y="f189"/>
                </a:lnTo>
                <a:lnTo>
                  <a:pt x="f671" y="f672"/>
                </a:lnTo>
                <a:lnTo>
                  <a:pt x="f673" y="f674"/>
                </a:lnTo>
                <a:lnTo>
                  <a:pt x="f675" y="f676"/>
                </a:lnTo>
                <a:lnTo>
                  <a:pt x="f175" y="f677"/>
                </a:lnTo>
                <a:lnTo>
                  <a:pt x="f678" y="f679"/>
                </a:lnTo>
                <a:lnTo>
                  <a:pt x="f680" y="f681"/>
                </a:lnTo>
                <a:lnTo>
                  <a:pt x="f179" y="f682"/>
                </a:lnTo>
                <a:lnTo>
                  <a:pt x="f449" y="f682"/>
                </a:lnTo>
                <a:lnTo>
                  <a:pt x="f683" y="f681"/>
                </a:lnTo>
                <a:lnTo>
                  <a:pt x="f684" y="f685"/>
                </a:lnTo>
                <a:lnTo>
                  <a:pt x="f686" y="f687"/>
                </a:lnTo>
                <a:lnTo>
                  <a:pt x="f688" y="f689"/>
                </a:lnTo>
                <a:lnTo>
                  <a:pt x="f189" y="f689"/>
                </a:lnTo>
                <a:lnTo>
                  <a:pt x="f690" y="f452"/>
                </a:lnTo>
                <a:lnTo>
                  <a:pt x="f691" y="f450"/>
                </a:lnTo>
                <a:lnTo>
                  <a:pt x="f5" y="f6"/>
                </a:lnTo>
                <a:lnTo>
                  <a:pt x="f691" y="f6"/>
                </a:lnTo>
                <a:lnTo>
                  <a:pt x="f431" y="f450"/>
                </a:lnTo>
                <a:lnTo>
                  <a:pt x="f676" y="f6"/>
                </a:lnTo>
                <a:lnTo>
                  <a:pt x="f691" y="f6"/>
                </a:lnTo>
                <a:lnTo>
                  <a:pt x="f10" y="f11"/>
                </a:lnTo>
                <a:lnTo>
                  <a:pt x="f10" y="f11"/>
                </a:lnTo>
                <a:lnTo>
                  <a:pt x="f10" y="f11"/>
                </a:lnTo>
                <a:lnTo>
                  <a:pt x="f692" y="f693"/>
                </a:lnTo>
                <a:lnTo>
                  <a:pt x="f694" y="f444"/>
                </a:lnTo>
                <a:lnTo>
                  <a:pt x="f695" y="f442"/>
                </a:lnTo>
                <a:lnTo>
                  <a:pt x="f696" y="f442"/>
                </a:lnTo>
                <a:lnTo>
                  <a:pt x="f697" y="f698"/>
                </a:lnTo>
                <a:lnTo>
                  <a:pt x="f695" y="f698"/>
                </a:lnTo>
                <a:lnTo>
                  <a:pt x="f699" y="f440"/>
                </a:lnTo>
                <a:lnTo>
                  <a:pt x="f700" y="f701"/>
                </a:lnTo>
                <a:lnTo>
                  <a:pt x="f702" y="f435"/>
                </a:lnTo>
                <a:lnTo>
                  <a:pt x="f703" y="f435"/>
                </a:lnTo>
                <a:lnTo>
                  <a:pt x="f704" y="f435"/>
                </a:lnTo>
                <a:lnTo>
                  <a:pt x="f705" y="f435"/>
                </a:lnTo>
                <a:lnTo>
                  <a:pt x="f706" y="f434"/>
                </a:lnTo>
                <a:lnTo>
                  <a:pt x="f707" y="f432"/>
                </a:lnTo>
                <a:lnTo>
                  <a:pt x="f708" y="f709"/>
                </a:lnTo>
                <a:lnTo>
                  <a:pt x="f428" y="f704"/>
                </a:lnTo>
                <a:lnTo>
                  <a:pt x="f710" y="f430"/>
                </a:lnTo>
                <a:lnTo>
                  <a:pt x="f711" y="f430"/>
                </a:lnTo>
                <a:lnTo>
                  <a:pt x="f712" y="f430"/>
                </a:lnTo>
                <a:lnTo>
                  <a:pt x="f712" y="f713"/>
                </a:lnTo>
                <a:lnTo>
                  <a:pt x="f714" y="f715"/>
                </a:lnTo>
                <a:lnTo>
                  <a:pt x="f716" y="f717"/>
                </a:lnTo>
                <a:lnTo>
                  <a:pt x="f718" y="f719"/>
                </a:lnTo>
                <a:lnTo>
                  <a:pt x="f720" y="f719"/>
                </a:lnTo>
                <a:lnTo>
                  <a:pt x="f721" y="f708"/>
                </a:lnTo>
                <a:lnTo>
                  <a:pt x="f722" y="f723"/>
                </a:lnTo>
                <a:lnTo>
                  <a:pt x="f421" y="f429"/>
                </a:lnTo>
                <a:lnTo>
                  <a:pt x="f413" y="f724"/>
                </a:lnTo>
                <a:lnTo>
                  <a:pt x="f397" y="f725"/>
                </a:lnTo>
                <a:lnTo>
                  <a:pt x="f399" y="f725"/>
                </a:lnTo>
                <a:lnTo>
                  <a:pt x="f726" y="f427"/>
                </a:lnTo>
                <a:lnTo>
                  <a:pt x="f727" y="f728"/>
                </a:lnTo>
                <a:lnTo>
                  <a:pt x="f411" y="f729"/>
                </a:lnTo>
                <a:lnTo>
                  <a:pt x="f730" y="f422"/>
                </a:lnTo>
                <a:lnTo>
                  <a:pt x="f731" y="f720"/>
                </a:lnTo>
                <a:lnTo>
                  <a:pt x="f732" y="f422"/>
                </a:lnTo>
                <a:lnTo>
                  <a:pt x="f733" y="f734"/>
                </a:lnTo>
                <a:lnTo>
                  <a:pt x="f31" y="f720"/>
                </a:lnTo>
                <a:lnTo>
                  <a:pt x="f735" y="f416"/>
                </a:lnTo>
                <a:lnTo>
                  <a:pt x="f736" y="f414"/>
                </a:lnTo>
                <a:lnTo>
                  <a:pt x="f737" y="f738"/>
                </a:lnTo>
                <a:lnTo>
                  <a:pt x="f736" y="f739"/>
                </a:lnTo>
                <a:lnTo>
                  <a:pt x="f740" y="f741"/>
                </a:lnTo>
                <a:lnTo>
                  <a:pt x="f736" y="f738"/>
                </a:lnTo>
                <a:lnTo>
                  <a:pt x="f737" y="f742"/>
                </a:lnTo>
                <a:lnTo>
                  <a:pt x="f743" y="f412"/>
                </a:lnTo>
                <a:lnTo>
                  <a:pt x="f744" y="f745"/>
                </a:lnTo>
                <a:lnTo>
                  <a:pt x="f400" y="f746"/>
                </a:lnTo>
                <a:lnTo>
                  <a:pt x="f747" y="f748"/>
                </a:lnTo>
                <a:lnTo>
                  <a:pt x="f398" y="f746"/>
                </a:lnTo>
                <a:lnTo>
                  <a:pt x="f749" y="f750"/>
                </a:lnTo>
                <a:lnTo>
                  <a:pt x="f751" y="f750"/>
                </a:lnTo>
                <a:lnTo>
                  <a:pt x="f751" y="f752"/>
                </a:lnTo>
                <a:lnTo>
                  <a:pt x="f394" y="f753"/>
                </a:lnTo>
                <a:lnTo>
                  <a:pt x="f754" y="f408"/>
                </a:lnTo>
                <a:lnTo>
                  <a:pt x="f755" y="f753"/>
                </a:lnTo>
                <a:lnTo>
                  <a:pt x="f756" y="f406"/>
                </a:lnTo>
                <a:lnTo>
                  <a:pt x="f757" y="f758"/>
                </a:lnTo>
                <a:lnTo>
                  <a:pt x="f759" y="f397"/>
                </a:lnTo>
                <a:lnTo>
                  <a:pt x="f760" y="f395"/>
                </a:lnTo>
                <a:lnTo>
                  <a:pt x="f761" y="f762"/>
                </a:lnTo>
                <a:lnTo>
                  <a:pt x="f360" y="f393"/>
                </a:lnTo>
                <a:lnTo>
                  <a:pt x="f763" y="f393"/>
                </a:lnTo>
                <a:lnTo>
                  <a:pt x="f360" y="f762"/>
                </a:lnTo>
                <a:lnTo>
                  <a:pt x="f764" y="f765"/>
                </a:lnTo>
                <a:lnTo>
                  <a:pt x="f761" y="f766"/>
                </a:lnTo>
                <a:lnTo>
                  <a:pt x="f764" y="f766"/>
                </a:lnTo>
                <a:lnTo>
                  <a:pt x="f767" y="f393"/>
                </a:lnTo>
                <a:lnTo>
                  <a:pt x="f768" y="f769"/>
                </a:lnTo>
                <a:lnTo>
                  <a:pt x="f763" y="f770"/>
                </a:lnTo>
                <a:lnTo>
                  <a:pt x="f771" y="f391"/>
                </a:lnTo>
                <a:lnTo>
                  <a:pt x="f772" y="f773"/>
                </a:lnTo>
                <a:lnTo>
                  <a:pt x="f774" y="f773"/>
                </a:lnTo>
                <a:lnTo>
                  <a:pt x="f775" y="f776"/>
                </a:lnTo>
                <a:lnTo>
                  <a:pt x="f777" y="f731"/>
                </a:lnTo>
                <a:lnTo>
                  <a:pt x="f778" y="f779"/>
                </a:lnTo>
                <a:lnTo>
                  <a:pt x="f780" y="f781"/>
                </a:lnTo>
                <a:lnTo>
                  <a:pt x="f782" y="f783"/>
                </a:lnTo>
                <a:lnTo>
                  <a:pt x="f780" y="f784"/>
                </a:lnTo>
                <a:lnTo>
                  <a:pt x="f785" y="f786"/>
                </a:lnTo>
                <a:lnTo>
                  <a:pt x="f787" y="f788"/>
                </a:lnTo>
                <a:lnTo>
                  <a:pt x="f789" y="f790"/>
                </a:lnTo>
                <a:lnTo>
                  <a:pt x="f789" y="f791"/>
                </a:lnTo>
                <a:lnTo>
                  <a:pt x="f792" y="f793"/>
                </a:lnTo>
                <a:lnTo>
                  <a:pt x="f794" y="f795"/>
                </a:lnTo>
                <a:lnTo>
                  <a:pt x="f796" y="f795"/>
                </a:lnTo>
                <a:lnTo>
                  <a:pt x="f797" y="f798"/>
                </a:lnTo>
                <a:lnTo>
                  <a:pt x="f799" y="f800"/>
                </a:lnTo>
                <a:lnTo>
                  <a:pt x="f341" y="f798"/>
                </a:lnTo>
                <a:lnTo>
                  <a:pt x="f796" y="f790"/>
                </a:lnTo>
                <a:lnTo>
                  <a:pt x="f801" y="f740"/>
                </a:lnTo>
                <a:lnTo>
                  <a:pt x="f802" y="f800"/>
                </a:lnTo>
                <a:lnTo>
                  <a:pt x="f803" y="f737"/>
                </a:lnTo>
                <a:lnTo>
                  <a:pt x="f14" y="f15"/>
                </a:lnTo>
                <a:lnTo>
                  <a:pt x="f16" y="f18"/>
                </a:lnTo>
                <a:lnTo>
                  <a:pt x="f804" y="f21"/>
                </a:lnTo>
                <a:lnTo>
                  <a:pt x="f20" y="f21"/>
                </a:lnTo>
                <a:lnTo>
                  <a:pt x="f805" y="f806"/>
                </a:lnTo>
                <a:lnTo>
                  <a:pt x="f807" y="f806"/>
                </a:lnTo>
                <a:lnTo>
                  <a:pt x="f808" y="f809"/>
                </a:lnTo>
                <a:lnTo>
                  <a:pt x="f810" y="f811"/>
                </a:lnTo>
                <a:lnTo>
                  <a:pt x="f812" y="f813"/>
                </a:lnTo>
                <a:lnTo>
                  <a:pt x="f814" y="f813"/>
                </a:lnTo>
                <a:lnTo>
                  <a:pt x="f815" y="f816"/>
                </a:lnTo>
                <a:lnTo>
                  <a:pt x="f817" y="f818"/>
                </a:lnTo>
                <a:lnTo>
                  <a:pt x="f819" y="f820"/>
                </a:lnTo>
                <a:lnTo>
                  <a:pt x="f821" y="f822"/>
                </a:lnTo>
                <a:lnTo>
                  <a:pt x="f823" y="f822"/>
                </a:lnTo>
                <a:lnTo>
                  <a:pt x="f373" y="f824"/>
                </a:lnTo>
                <a:lnTo>
                  <a:pt x="f825" y="f382"/>
                </a:lnTo>
                <a:lnTo>
                  <a:pt x="f826" y="f827"/>
                </a:lnTo>
                <a:lnTo>
                  <a:pt x="f826" y="f828"/>
                </a:lnTo>
                <a:lnTo>
                  <a:pt x="f826" y="f829"/>
                </a:lnTo>
                <a:lnTo>
                  <a:pt x="f830" y="f831"/>
                </a:lnTo>
                <a:lnTo>
                  <a:pt x="f365" y="f380"/>
                </a:lnTo>
                <a:lnTo>
                  <a:pt x="f832" y="f833"/>
                </a:lnTo>
                <a:lnTo>
                  <a:pt x="f834" y="f380"/>
                </a:lnTo>
                <a:lnTo>
                  <a:pt x="f834" y="f831"/>
                </a:lnTo>
                <a:lnTo>
                  <a:pt x="f835" y="f376"/>
                </a:lnTo>
                <a:lnTo>
                  <a:pt x="f836" y="f837"/>
                </a:lnTo>
                <a:lnTo>
                  <a:pt x="f838" y="f839"/>
                </a:lnTo>
                <a:lnTo>
                  <a:pt x="f840" y="f841"/>
                </a:lnTo>
                <a:lnTo>
                  <a:pt x="f842" y="f843"/>
                </a:lnTo>
                <a:lnTo>
                  <a:pt x="f844" y="f362"/>
                </a:lnTo>
                <a:lnTo>
                  <a:pt x="f845" y="f358"/>
                </a:lnTo>
                <a:lnTo>
                  <a:pt x="f39" y="f40"/>
                </a:lnTo>
                <a:lnTo>
                  <a:pt x="f39" y="f38"/>
                </a:lnTo>
                <a:lnTo>
                  <a:pt x="f39" y="f846"/>
                </a:lnTo>
                <a:lnTo>
                  <a:pt x="f44" y="f847"/>
                </a:lnTo>
                <a:lnTo>
                  <a:pt x="f346" y="f848"/>
                </a:lnTo>
                <a:lnTo>
                  <a:pt x="f849" y="f850"/>
                </a:lnTo>
                <a:lnTo>
                  <a:pt x="f849" y="f847"/>
                </a:lnTo>
                <a:lnTo>
                  <a:pt x="f346" y="f38"/>
                </a:lnTo>
                <a:lnTo>
                  <a:pt x="f309" y="f851"/>
                </a:lnTo>
                <a:lnTo>
                  <a:pt x="f342" y="f852"/>
                </a:lnTo>
                <a:lnTo>
                  <a:pt x="f342" y="f853"/>
                </a:lnTo>
                <a:lnTo>
                  <a:pt x="f854" y="f852"/>
                </a:lnTo>
                <a:lnTo>
                  <a:pt x="f854" y="f855"/>
                </a:lnTo>
                <a:lnTo>
                  <a:pt x="f856" y="f46"/>
                </a:lnTo>
                <a:lnTo>
                  <a:pt x="f857" y="f858"/>
                </a:lnTo>
                <a:lnTo>
                  <a:pt x="f859" y="f860"/>
                </a:lnTo>
                <a:lnTo>
                  <a:pt x="f338" y="f861"/>
                </a:lnTo>
                <a:lnTo>
                  <a:pt x="f336" y="f862"/>
                </a:lnTo>
                <a:lnTo>
                  <a:pt x="f302" y="f863"/>
                </a:lnTo>
                <a:lnTo>
                  <a:pt x="f334" y="f864"/>
                </a:lnTo>
                <a:lnTo>
                  <a:pt x="f865" y="f866"/>
                </a:lnTo>
                <a:lnTo>
                  <a:pt x="f867" y="f868"/>
                </a:lnTo>
                <a:lnTo>
                  <a:pt x="f869" y="f870"/>
                </a:lnTo>
                <a:lnTo>
                  <a:pt x="f871" y="f872"/>
                </a:lnTo>
                <a:lnTo>
                  <a:pt x="f327" y="f339"/>
                </a:lnTo>
                <a:lnTo>
                  <a:pt x="f327" y="f872"/>
                </a:lnTo>
                <a:lnTo>
                  <a:pt x="f873" y="f874"/>
                </a:lnTo>
                <a:lnTo>
                  <a:pt x="f875" y="f332"/>
                </a:lnTo>
                <a:lnTo>
                  <a:pt x="f69" y="f876"/>
                </a:lnTo>
                <a:lnTo>
                  <a:pt x="f877" y="f878"/>
                </a:lnTo>
                <a:lnTo>
                  <a:pt x="f879" y="f880"/>
                </a:lnTo>
                <a:lnTo>
                  <a:pt x="f881" y="f882"/>
                </a:lnTo>
                <a:lnTo>
                  <a:pt x="f883" y="f884"/>
                </a:lnTo>
                <a:lnTo>
                  <a:pt x="f885" y="f884"/>
                </a:lnTo>
                <a:lnTo>
                  <a:pt x="f886" y="f887"/>
                </a:lnTo>
                <a:lnTo>
                  <a:pt x="f886" y="f888"/>
                </a:lnTo>
                <a:lnTo>
                  <a:pt x="f886" y="f889"/>
                </a:lnTo>
                <a:lnTo>
                  <a:pt x="f883" y="f889"/>
                </a:lnTo>
                <a:lnTo>
                  <a:pt x="f890" y="f891"/>
                </a:lnTo>
                <a:lnTo>
                  <a:pt x="f892" y="f893"/>
                </a:lnTo>
                <a:lnTo>
                  <a:pt x="f49" y="f894"/>
                </a:lnTo>
                <a:lnTo>
                  <a:pt x="f49" y="f50"/>
                </a:lnTo>
                <a:lnTo>
                  <a:pt x="f895" y="f896"/>
                </a:lnTo>
                <a:lnTo>
                  <a:pt x="f897" y="f898"/>
                </a:lnTo>
                <a:lnTo>
                  <a:pt x="f899" y="f900"/>
                </a:lnTo>
                <a:lnTo>
                  <a:pt x="f899" y="f901"/>
                </a:lnTo>
                <a:lnTo>
                  <a:pt x="f106" y="f902"/>
                </a:lnTo>
                <a:lnTo>
                  <a:pt x="f897" y="f902"/>
                </a:lnTo>
                <a:lnTo>
                  <a:pt x="f903" y="f365"/>
                </a:lnTo>
                <a:lnTo>
                  <a:pt x="f904" y="f905"/>
                </a:lnTo>
                <a:lnTo>
                  <a:pt x="f899" y="f905"/>
                </a:lnTo>
                <a:lnTo>
                  <a:pt x="f906" y="f365"/>
                </a:lnTo>
                <a:lnTo>
                  <a:pt x="f52" y="f319"/>
                </a:lnTo>
                <a:lnTo>
                  <a:pt x="f49" y="f365"/>
                </a:lnTo>
                <a:lnTo>
                  <a:pt x="f895" y="f907"/>
                </a:lnTo>
                <a:lnTo>
                  <a:pt x="f895" y="f908"/>
                </a:lnTo>
                <a:lnTo>
                  <a:pt x="f92" y="f908"/>
                </a:lnTo>
                <a:lnTo>
                  <a:pt x="f49" y="f907"/>
                </a:lnTo>
                <a:lnTo>
                  <a:pt x="f909" y="f318"/>
                </a:lnTo>
                <a:lnTo>
                  <a:pt x="f49" y="f908"/>
                </a:lnTo>
                <a:lnTo>
                  <a:pt x="f897" y="f910"/>
                </a:lnTo>
                <a:lnTo>
                  <a:pt x="f106" y="f911"/>
                </a:lnTo>
                <a:lnTo>
                  <a:pt x="f912" y="f908"/>
                </a:lnTo>
                <a:lnTo>
                  <a:pt x="f913" y="f914"/>
                </a:lnTo>
                <a:lnTo>
                  <a:pt x="f915" y="f914"/>
                </a:lnTo>
                <a:lnTo>
                  <a:pt x="f916" y="f917"/>
                </a:lnTo>
                <a:lnTo>
                  <a:pt x="f918" y="f919"/>
                </a:lnTo>
                <a:lnTo>
                  <a:pt x="f920" y="f921"/>
                </a:lnTo>
                <a:lnTo>
                  <a:pt x="f920" y="f922"/>
                </a:lnTo>
                <a:lnTo>
                  <a:pt x="f923" y="f924"/>
                </a:lnTo>
                <a:lnTo>
                  <a:pt x="f925" y="f926"/>
                </a:lnTo>
                <a:lnTo>
                  <a:pt x="f916" y="f927"/>
                </a:lnTo>
                <a:lnTo>
                  <a:pt x="f918" y="f921"/>
                </a:lnTo>
                <a:lnTo>
                  <a:pt x="f923" y="f928"/>
                </a:lnTo>
                <a:lnTo>
                  <a:pt x="f929" y="f361"/>
                </a:lnTo>
                <a:lnTo>
                  <a:pt x="f930" y="f931"/>
                </a:lnTo>
                <a:lnTo>
                  <a:pt x="f932" y="f933"/>
                </a:lnTo>
                <a:lnTo>
                  <a:pt x="f934" y="f935"/>
                </a:lnTo>
                <a:lnTo>
                  <a:pt x="f934" y="f936"/>
                </a:lnTo>
                <a:lnTo>
                  <a:pt x="f937" y="f936"/>
                </a:lnTo>
                <a:lnTo>
                  <a:pt x="f938" y="f939"/>
                </a:lnTo>
                <a:lnTo>
                  <a:pt x="f940" y="f836"/>
                </a:lnTo>
                <a:lnTo>
                  <a:pt x="f941" y="f939"/>
                </a:lnTo>
                <a:lnTo>
                  <a:pt x="f942" y="f943"/>
                </a:lnTo>
                <a:lnTo>
                  <a:pt x="f944" y="f945"/>
                </a:lnTo>
                <a:lnTo>
                  <a:pt x="f946" y="f947"/>
                </a:lnTo>
                <a:lnTo>
                  <a:pt x="f948" y="f949"/>
                </a:lnTo>
                <a:lnTo>
                  <a:pt x="f950" y="f951"/>
                </a:lnTo>
                <a:lnTo>
                  <a:pt x="f944" y="f949"/>
                </a:lnTo>
                <a:lnTo>
                  <a:pt x="f952" y="f949"/>
                </a:lnTo>
                <a:lnTo>
                  <a:pt x="f944" y="f953"/>
                </a:lnTo>
                <a:lnTo>
                  <a:pt x="f946" y="f953"/>
                </a:lnTo>
                <a:lnTo>
                  <a:pt x="f218" y="f954"/>
                </a:lnTo>
                <a:lnTo>
                  <a:pt x="f955" y="f956"/>
                </a:lnTo>
                <a:lnTo>
                  <a:pt x="f957" y="f958"/>
                </a:lnTo>
                <a:lnTo>
                  <a:pt x="f957" y="f954"/>
                </a:lnTo>
                <a:lnTo>
                  <a:pt x="f959" y="f960"/>
                </a:lnTo>
                <a:lnTo>
                  <a:pt x="f955" y="f960"/>
                </a:lnTo>
                <a:lnTo>
                  <a:pt x="f961" y="f962"/>
                </a:lnTo>
                <a:lnTo>
                  <a:pt x="f963" y="f964"/>
                </a:lnTo>
                <a:lnTo>
                  <a:pt x="f214" y="f965"/>
                </a:lnTo>
                <a:lnTo>
                  <a:pt x="f214" y="f966"/>
                </a:lnTo>
                <a:lnTo>
                  <a:pt x="f310" y="f967"/>
                </a:lnTo>
                <a:lnTo>
                  <a:pt x="f968" y="f969"/>
                </a:lnTo>
                <a:lnTo>
                  <a:pt x="f970" y="f971"/>
                </a:lnTo>
                <a:lnTo>
                  <a:pt x="f972" y="f63"/>
                </a:lnTo>
                <a:lnTo>
                  <a:pt x="f62" y="f61"/>
                </a:lnTo>
                <a:lnTo>
                  <a:pt x="f972" y="f973"/>
                </a:lnTo>
                <a:lnTo>
                  <a:pt x="f306" y="f974"/>
                </a:lnTo>
                <a:lnTo>
                  <a:pt x="f265" y="f975"/>
                </a:lnTo>
                <a:lnTo>
                  <a:pt x="f303" y="f974"/>
                </a:lnTo>
                <a:lnTo>
                  <a:pt x="f306" y="f976"/>
                </a:lnTo>
                <a:lnTo>
                  <a:pt x="f60" y="f61"/>
                </a:lnTo>
                <a:lnTo>
                  <a:pt x="f306" y="f973"/>
                </a:lnTo>
                <a:lnTo>
                  <a:pt x="f977" y="f974"/>
                </a:lnTo>
                <a:lnTo>
                  <a:pt x="f978" y="f975"/>
                </a:lnTo>
                <a:lnTo>
                  <a:pt x="f979" y="f346"/>
                </a:lnTo>
                <a:lnTo>
                  <a:pt x="f980" y="f981"/>
                </a:lnTo>
                <a:lnTo>
                  <a:pt x="f980" y="f311"/>
                </a:lnTo>
                <a:lnTo>
                  <a:pt x="f301" y="f982"/>
                </a:lnTo>
                <a:lnTo>
                  <a:pt x="f983" y="f984"/>
                </a:lnTo>
                <a:lnTo>
                  <a:pt x="f983" y="f344"/>
                </a:lnTo>
                <a:lnTo>
                  <a:pt x="f983" y="f985"/>
                </a:lnTo>
                <a:lnTo>
                  <a:pt x="f986" y="f987"/>
                </a:lnTo>
                <a:lnTo>
                  <a:pt x="f988" y="f989"/>
                </a:lnTo>
                <a:lnTo>
                  <a:pt x="f983" y="f309"/>
                </a:lnTo>
                <a:lnTo>
                  <a:pt x="f990" y="f991"/>
                </a:lnTo>
                <a:lnTo>
                  <a:pt x="f295" y="f992"/>
                </a:lnTo>
                <a:lnTo>
                  <a:pt x="f993" y="f994"/>
                </a:lnTo>
                <a:lnTo>
                  <a:pt x="f995" y="f305"/>
                </a:lnTo>
                <a:lnTo>
                  <a:pt x="f995" y="f996"/>
                </a:lnTo>
                <a:lnTo>
                  <a:pt x="f997" y="f854"/>
                </a:lnTo>
                <a:lnTo>
                  <a:pt x="f295" y="f994"/>
                </a:lnTo>
                <a:lnTo>
                  <a:pt x="f297" y="f996"/>
                </a:lnTo>
                <a:lnTo>
                  <a:pt x="f997" y="f998"/>
                </a:lnTo>
                <a:lnTo>
                  <a:pt x="f999" y="f1000"/>
                </a:lnTo>
                <a:lnTo>
                  <a:pt x="f293" y="f1001"/>
                </a:lnTo>
                <a:lnTo>
                  <a:pt x="f1002" y="f1003"/>
                </a:lnTo>
                <a:lnTo>
                  <a:pt x="f1002" y="f1004"/>
                </a:lnTo>
                <a:lnTo>
                  <a:pt x="f1005" y="f338"/>
                </a:lnTo>
                <a:lnTo>
                  <a:pt x="f1002" y="f1006"/>
                </a:lnTo>
                <a:lnTo>
                  <a:pt x="f1007" y="f1006"/>
                </a:lnTo>
                <a:lnTo>
                  <a:pt x="f1008" y="f1009"/>
                </a:lnTo>
                <a:lnTo>
                  <a:pt x="f1010" y="f1006"/>
                </a:lnTo>
                <a:lnTo>
                  <a:pt x="f290" y="f296"/>
                </a:lnTo>
                <a:lnTo>
                  <a:pt x="f1010" y="f1011"/>
                </a:lnTo>
                <a:lnTo>
                  <a:pt x="f1012" y="f333"/>
                </a:lnTo>
                <a:lnTo>
                  <a:pt x="f1010" y="f298"/>
                </a:lnTo>
                <a:lnTo>
                  <a:pt x="f1010" y="f296"/>
                </a:lnTo>
                <a:lnTo>
                  <a:pt x="f1010" y="f1013"/>
                </a:lnTo>
                <a:lnTo>
                  <a:pt x="f1007" y="f1013"/>
                </a:lnTo>
                <a:lnTo>
                  <a:pt x="f291" y="f1014"/>
                </a:lnTo>
                <a:lnTo>
                  <a:pt x="f1015" y="f1016"/>
                </a:lnTo>
                <a:lnTo>
                  <a:pt x="f1015" y="f1017"/>
                </a:lnTo>
                <a:lnTo>
                  <a:pt x="f290" y="f1017"/>
                </a:lnTo>
                <a:lnTo>
                  <a:pt x="f1018" y="f1019"/>
                </a:lnTo>
                <a:lnTo>
                  <a:pt x="f280" y="f1020"/>
                </a:lnTo>
                <a:lnTo>
                  <a:pt x="f287" y="f1021"/>
                </a:lnTo>
                <a:lnTo>
                  <a:pt x="f282" y="f1020"/>
                </a:lnTo>
                <a:lnTo>
                  <a:pt x="f1022" y="f1023"/>
                </a:lnTo>
                <a:lnTo>
                  <a:pt x="f1022" y="f1024"/>
                </a:lnTo>
                <a:lnTo>
                  <a:pt x="f1022" y="f1025"/>
                </a:lnTo>
                <a:lnTo>
                  <a:pt x="f73" y="f74"/>
                </a:lnTo>
                <a:lnTo>
                  <a:pt x="f73" y="f1026"/>
                </a:lnTo>
                <a:lnTo>
                  <a:pt x="f73" y="f72"/>
                </a:lnTo>
                <a:lnTo>
                  <a:pt x="f255" y="f69"/>
                </a:lnTo>
                <a:lnTo>
                  <a:pt x="f78" y="f1027"/>
                </a:lnTo>
                <a:lnTo>
                  <a:pt x="f79" y="f1028"/>
                </a:lnTo>
                <a:lnTo>
                  <a:pt x="f79" y="f283"/>
                </a:lnTo>
                <a:lnTo>
                  <a:pt x="f79" y="f1029"/>
                </a:lnTo>
                <a:lnTo>
                  <a:pt x="f68" y="f281"/>
                </a:lnTo>
                <a:lnTo>
                  <a:pt x="f79" y="f285"/>
                </a:lnTo>
                <a:lnTo>
                  <a:pt x="f1030" y="f1031"/>
                </a:lnTo>
                <a:lnTo>
                  <a:pt x="f1032" y="f877"/>
                </a:lnTo>
                <a:lnTo>
                  <a:pt x="f1033" y="f1034"/>
                </a:lnTo>
                <a:lnTo>
                  <a:pt x="f1032" y="f1035"/>
                </a:lnTo>
                <a:lnTo>
                  <a:pt x="f1033" y="f1028"/>
                </a:lnTo>
                <a:lnTo>
                  <a:pt x="f1036" y="f1037"/>
                </a:lnTo>
                <a:lnTo>
                  <a:pt x="f1038" y="f1037"/>
                </a:lnTo>
                <a:lnTo>
                  <a:pt x="f1039" y="f1040"/>
                </a:lnTo>
                <a:lnTo>
                  <a:pt x="f1041" y="f1042"/>
                </a:lnTo>
                <a:lnTo>
                  <a:pt x="f86" y="f1043"/>
                </a:lnTo>
                <a:lnTo>
                  <a:pt x="f84" y="f1044"/>
                </a:lnTo>
                <a:lnTo>
                  <a:pt x="f84" y="f1045"/>
                </a:lnTo>
                <a:lnTo>
                  <a:pt x="f86" y="f1046"/>
                </a:lnTo>
                <a:lnTo>
                  <a:pt x="f1041" y="f1047"/>
                </a:lnTo>
                <a:lnTo>
                  <a:pt x="f1048" y="f320"/>
                </a:lnTo>
                <a:lnTo>
                  <a:pt x="f1038" y="f320"/>
                </a:lnTo>
                <a:lnTo>
                  <a:pt x="f1041" y="f1046"/>
                </a:lnTo>
                <a:lnTo>
                  <a:pt x="f86" y="f87"/>
                </a:lnTo>
                <a:lnTo>
                  <a:pt x="f86" y="f1049"/>
                </a:lnTo>
                <a:lnTo>
                  <a:pt x="f277" y="f317"/>
                </a:lnTo>
                <a:lnTo>
                  <a:pt x="f84" y="f100"/>
                </a:lnTo>
                <a:lnTo>
                  <a:pt x="f86" y="f1050"/>
                </a:lnTo>
                <a:lnTo>
                  <a:pt x="f277" y="f101"/>
                </a:lnTo>
                <a:lnTo>
                  <a:pt x="f277" y="f96"/>
                </a:lnTo>
                <a:lnTo>
                  <a:pt x="f86" y="f892"/>
                </a:lnTo>
                <a:lnTo>
                  <a:pt x="f84" y="f1051"/>
                </a:lnTo>
                <a:lnTo>
                  <a:pt x="f98" y="f1051"/>
                </a:lnTo>
                <a:lnTo>
                  <a:pt x="f98" y="f1052"/>
                </a:lnTo>
                <a:lnTo>
                  <a:pt x="f95" y="f94"/>
                </a:lnTo>
                <a:lnTo>
                  <a:pt x="f273" y="f107"/>
                </a:lnTo>
                <a:lnTo>
                  <a:pt x="f89" y="f1053"/>
                </a:lnTo>
                <a:lnTo>
                  <a:pt x="f89" y="f276"/>
                </a:lnTo>
                <a:lnTo>
                  <a:pt x="f105" y="f1054"/>
                </a:lnTo>
                <a:lnTo>
                  <a:pt x="f91" y="f1053"/>
                </a:lnTo>
                <a:lnTo>
                  <a:pt x="f270" y="f1055"/>
                </a:lnTo>
                <a:lnTo>
                  <a:pt x="f266" y="f221"/>
                </a:lnTo>
                <a:lnTo>
                  <a:pt x="f266" y="f217"/>
                </a:lnTo>
                <a:lnTo>
                  <a:pt x="f1056" y="f217"/>
                </a:lnTo>
                <a:lnTo>
                  <a:pt x="f262" y="f222"/>
                </a:lnTo>
                <a:lnTo>
                  <a:pt x="f213" y="f214"/>
                </a:lnTo>
                <a:lnTo>
                  <a:pt x="f213" y="f223"/>
                </a:lnTo>
                <a:lnTo>
                  <a:pt x="f262" y="f223"/>
                </a:lnTo>
                <a:lnTo>
                  <a:pt x="f213" y="f210"/>
                </a:lnTo>
                <a:lnTo>
                  <a:pt x="f262" y="f1057"/>
                </a:lnTo>
                <a:lnTo>
                  <a:pt x="f262" y="f1058"/>
                </a:lnTo>
                <a:lnTo>
                  <a:pt x="f209" y="f303"/>
                </a:lnTo>
                <a:lnTo>
                  <a:pt x="f238" y="f983"/>
                </a:lnTo>
                <a:lnTo>
                  <a:pt x="f252" y="f1059"/>
                </a:lnTo>
                <a:lnTo>
                  <a:pt x="f248" y="f1005"/>
                </a:lnTo>
                <a:lnTo>
                  <a:pt x="f231" y="f1060"/>
                </a:lnTo>
                <a:lnTo>
                  <a:pt x="f231" y="f282"/>
                </a:lnTo>
                <a:lnTo>
                  <a:pt x="f224" y="f256"/>
                </a:lnTo>
                <a:lnTo>
                  <a:pt x="f246" y="f256"/>
                </a:lnTo>
                <a:lnTo>
                  <a:pt x="f246" y="f1061"/>
                </a:lnTo>
                <a:lnTo>
                  <a:pt x="f224" y="f1062"/>
                </a:lnTo>
                <a:lnTo>
                  <a:pt x="f224" y="f1063"/>
                </a:lnTo>
                <a:lnTo>
                  <a:pt x="f231" y="f1064"/>
                </a:lnTo>
                <a:lnTo>
                  <a:pt x="f1065" y="f1066"/>
                </a:lnTo>
                <a:lnTo>
                  <a:pt x="f231" y="f253"/>
                </a:lnTo>
                <a:lnTo>
                  <a:pt x="f229" y="f1036"/>
                </a:lnTo>
                <a:lnTo>
                  <a:pt x="f1067" y="f1068"/>
                </a:lnTo>
                <a:lnTo>
                  <a:pt x="f229" y="f1068"/>
                </a:lnTo>
                <a:lnTo>
                  <a:pt x="f231" y="f250"/>
                </a:lnTo>
                <a:lnTo>
                  <a:pt x="f1065" y="f249"/>
                </a:lnTo>
                <a:lnTo>
                  <a:pt x="f229" y="f1069"/>
                </a:lnTo>
                <a:lnTo>
                  <a:pt x="f1067" y="f1070"/>
                </a:lnTo>
                <a:lnTo>
                  <a:pt x="f241" y="f247"/>
                </a:lnTo>
                <a:lnTo>
                  <a:pt x="f1071" y="f1072"/>
                </a:lnTo>
                <a:lnTo>
                  <a:pt x="f1073" y="f262"/>
                </a:lnTo>
                <a:lnTo>
                  <a:pt x="f2" y="f242"/>
                </a:lnTo>
                <a:lnTo>
                  <a:pt x="f1073" y="f242"/>
                </a:lnTo>
                <a:lnTo>
                  <a:pt x="f1071" y="f1074"/>
                </a:lnTo>
                <a:close/>
                <a:moveTo>
                  <a:pt x="f1073" y="f2"/>
                </a:moveTo>
                <a:lnTo>
                  <a:pt x="f241" y="f239"/>
                </a:lnTo>
                <a:lnTo>
                  <a:pt x="f235" y="f236"/>
                </a:lnTo>
                <a:close/>
              </a:path>
            </a:pathLst>
          </a:custGeom>
          <a:solidFill>
            <a:srgbClr val="6076B4"/>
          </a:solidFill>
          <a:ln>
            <a:noFill/>
            <a:prstDash val="solid"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" name="Freeform 33"/>
          <p:cNvSpPr/>
          <p:nvPr/>
        </p:nvSpPr>
        <p:spPr>
          <a:xfrm rot="9377589">
            <a:off x="3925855" y="3316813"/>
            <a:ext cx="1288499" cy="722531"/>
          </a:xfrm>
          <a:custGeom>
            <a:avLst/>
            <a:gdLst>
              <a:gd name="f0" fmla="val w"/>
              <a:gd name="f1" fmla="val h"/>
              <a:gd name="f2" fmla="val 0"/>
              <a:gd name="f3" fmla="val 1288494"/>
              <a:gd name="f4" fmla="val 722529"/>
              <a:gd name="f5" fmla="val 1884"/>
              <a:gd name="f6" fmla="val 3038"/>
              <a:gd name="f7" fmla="val 972"/>
              <a:gd name="f8" fmla="val 1944"/>
              <a:gd name="f9" fmla="val 2917"/>
              <a:gd name="f10" fmla="val 4861"/>
              <a:gd name="f11" fmla="val 18476"/>
              <a:gd name="f12" fmla="val 4667"/>
              <a:gd name="f13" fmla="val 18087"/>
              <a:gd name="f14" fmla="val 3889"/>
              <a:gd name="f15" fmla="val 14587"/>
              <a:gd name="f16" fmla="val 15559"/>
              <a:gd name="f17" fmla="val 5834"/>
              <a:gd name="f18" fmla="val 23339"/>
              <a:gd name="f19" fmla="val 5658"/>
              <a:gd name="f20" fmla="val 22543"/>
              <a:gd name="f21" fmla="val 22366"/>
              <a:gd name="f22" fmla="val 110859"/>
              <a:gd name="f23" fmla="val 14586"/>
              <a:gd name="f24" fmla="val 108914"/>
              <a:gd name="f25" fmla="val 15558"/>
              <a:gd name="f26" fmla="val 106969"/>
              <a:gd name="f27" fmla="val 105024"/>
              <a:gd name="f28" fmla="val 103079"/>
              <a:gd name="f29" fmla="val 13614"/>
              <a:gd name="f30" fmla="val 101134"/>
              <a:gd name="f31" fmla="val 104052"/>
              <a:gd name="f32" fmla="val 16531"/>
              <a:gd name="f33" fmla="val 109887"/>
              <a:gd name="f34" fmla="val 35007"/>
              <a:gd name="f35" fmla="val 151701"/>
              <a:gd name="f36" fmla="val 34035"/>
              <a:gd name="f37" fmla="val 149757"/>
              <a:gd name="f38" fmla="val 33063"/>
              <a:gd name="f39" fmla="val 148784"/>
              <a:gd name="f40" fmla="val 32090"/>
              <a:gd name="f41" fmla="val 25283"/>
              <a:gd name="f42" fmla="val 137115"/>
              <a:gd name="f43" fmla="val 26256"/>
              <a:gd name="f44" fmla="val 136142"/>
              <a:gd name="f45" fmla="val 133225"/>
              <a:gd name="f46" fmla="val 28201"/>
              <a:gd name="f47" fmla="val 141005"/>
              <a:gd name="f48" fmla="val 30146"/>
              <a:gd name="f49" fmla="val 144895"/>
              <a:gd name="f50" fmla="val 147812"/>
              <a:gd name="f51" fmla="val 146839"/>
              <a:gd name="f52" fmla="val 148785"/>
              <a:gd name="f53" fmla="val 151702"/>
              <a:gd name="f54" fmla="val 36953"/>
              <a:gd name="f55" fmla="val 159481"/>
              <a:gd name="f56" fmla="val 156564"/>
              <a:gd name="f57" fmla="val 159158"/>
              <a:gd name="f58" fmla="val 49595"/>
              <a:gd name="f59" fmla="val 184765"/>
              <a:gd name="f60" fmla="val 48622"/>
              <a:gd name="f61" fmla="val 183793"/>
              <a:gd name="f62" fmla="val 46677"/>
              <a:gd name="f63" fmla="val 182820"/>
              <a:gd name="f64" fmla="val 45705"/>
              <a:gd name="f65" fmla="val 179903"/>
              <a:gd name="f66" fmla="val 178930"/>
              <a:gd name="f67" fmla="val 47649"/>
              <a:gd name="f68" fmla="val 177958"/>
              <a:gd name="f69" fmla="val 49594"/>
              <a:gd name="f70" fmla="val 180875"/>
              <a:gd name="f71" fmla="val 51539"/>
              <a:gd name="f72" fmla="val 183792"/>
              <a:gd name="f73" fmla="val 50567"/>
              <a:gd name="f74" fmla="val 70988"/>
              <a:gd name="f75" fmla="val 218801"/>
              <a:gd name="f76" fmla="val 70016"/>
              <a:gd name="f77" fmla="val 217828"/>
              <a:gd name="f78" fmla="val 978282"/>
              <a:gd name="f79" fmla="val 620422"/>
              <a:gd name="f80" fmla="val 979254"/>
              <a:gd name="f81" fmla="val 979164"/>
              <a:gd name="f82" fmla="val 620513"/>
              <a:gd name="f83" fmla="val 94327"/>
              <a:gd name="f84" fmla="val 249919"/>
              <a:gd name="f85" fmla="val 93354"/>
              <a:gd name="f86" fmla="val 247974"/>
              <a:gd name="f87" fmla="val 248946"/>
              <a:gd name="f88" fmla="val 1137764"/>
              <a:gd name="f89" fmla="val 721557"/>
              <a:gd name="f90" fmla="val 1129985"/>
              <a:gd name="f91" fmla="val 714750"/>
              <a:gd name="f92" fmla="val 708915"/>
              <a:gd name="f93" fmla="val 1146516"/>
              <a:gd name="f94" fmla="val 703081"/>
              <a:gd name="f95" fmla="val 1156241"/>
              <a:gd name="f96" fmla="val 696273"/>
              <a:gd name="f97" fmla="val 1168883"/>
              <a:gd name="f98" fmla="val 690439"/>
              <a:gd name="f99" fmla="val 1209725"/>
              <a:gd name="f100" fmla="val 669045"/>
              <a:gd name="f101" fmla="val 1220422"/>
              <a:gd name="f102" fmla="val 662238"/>
              <a:gd name="f103" fmla="val 1229175"/>
              <a:gd name="f104" fmla="val 655431"/>
              <a:gd name="f105" fmla="val 1237927"/>
              <a:gd name="f106" fmla="val 647651"/>
              <a:gd name="f107" fmla="val 1243761"/>
              <a:gd name="f108" fmla="val 639872"/>
              <a:gd name="f109" fmla="val 639871"/>
              <a:gd name="f110" fmla="val 1245706"/>
              <a:gd name="f111" fmla="val 638899"/>
              <a:gd name="f112" fmla="val 1243275"/>
              <a:gd name="f113" fmla="val 1242789"/>
              <a:gd name="f114" fmla="val 637927"/>
              <a:gd name="f115" fmla="val 1240844"/>
              <a:gd name="f116" fmla="val 635982"/>
              <a:gd name="f117" fmla="val 1237926"/>
              <a:gd name="f118" fmla="val 634037"/>
              <a:gd name="f119" fmla="val 1226257"/>
              <a:gd name="f120" fmla="val 630147"/>
              <a:gd name="f121" fmla="val 1207781"/>
              <a:gd name="f122" fmla="val 625285"/>
              <a:gd name="f123" fmla="val 1182497"/>
              <a:gd name="f124" fmla="val 620423"/>
              <a:gd name="f125" fmla="val 1113453"/>
              <a:gd name="f126" fmla="val 607781"/>
              <a:gd name="f127" fmla="val 1074555"/>
              <a:gd name="f128" fmla="val 600001"/>
              <a:gd name="f129" fmla="val 1060941"/>
              <a:gd name="f130" fmla="val 596111"/>
              <a:gd name="f131" fmla="val 1048299"/>
              <a:gd name="f132" fmla="val 592222"/>
              <a:gd name="f133" fmla="val 1036630"/>
              <a:gd name="f134" fmla="val 587359"/>
              <a:gd name="f135" fmla="val 1027878"/>
              <a:gd name="f136" fmla="val 583470"/>
              <a:gd name="f137" fmla="val 1020098"/>
              <a:gd name="f138" fmla="val 579580"/>
              <a:gd name="f139" fmla="val 1014263"/>
              <a:gd name="f140" fmla="val 574718"/>
              <a:gd name="f141" fmla="val 1009401"/>
              <a:gd name="f142" fmla="val 569855"/>
              <a:gd name="f143" fmla="val 1006484"/>
              <a:gd name="f144" fmla="val 564993"/>
              <a:gd name="f145" fmla="val 1002594"/>
              <a:gd name="f146" fmla="val 554296"/>
              <a:gd name="f147" fmla="val 1030795"/>
              <a:gd name="f148" fmla="val 566938"/>
              <a:gd name="f149" fmla="val 1058996"/>
              <a:gd name="f150" fmla="val 577635"/>
              <a:gd name="f151" fmla="val 1087197"/>
              <a:gd name="f152" fmla="val 587360"/>
              <a:gd name="f153" fmla="val 1116370"/>
              <a:gd name="f154" fmla="val 596112"/>
              <a:gd name="f155" fmla="val 1145544"/>
              <a:gd name="f156" fmla="val 602918"/>
              <a:gd name="f157" fmla="val 1174717"/>
              <a:gd name="f158" fmla="val 609726"/>
              <a:gd name="f159" fmla="val 1204863"/>
              <a:gd name="f160" fmla="val 614588"/>
              <a:gd name="f161" fmla="val 1234037"/>
              <a:gd name="f162" fmla="val 618478"/>
              <a:gd name="f163" fmla="val 1248623"/>
              <a:gd name="f164" fmla="val 1260293"/>
              <a:gd name="f165" fmla="val 619450"/>
              <a:gd name="f166" fmla="val 1270017"/>
              <a:gd name="f167" fmla="val 1277797"/>
              <a:gd name="f168" fmla="val 622368"/>
              <a:gd name="f169" fmla="val 1283632"/>
              <a:gd name="f170" fmla="val 1285577"/>
              <a:gd name="f171" fmla="val 628202"/>
              <a:gd name="f172" fmla="val 1287521"/>
              <a:gd name="f173" fmla="val 1287522"/>
              <a:gd name="f174" fmla="val 642789"/>
              <a:gd name="f175" fmla="val 1282659"/>
              <a:gd name="f176" fmla="val 646679"/>
              <a:gd name="f177" fmla="val 650569"/>
              <a:gd name="f178" fmla="val 1271962"/>
              <a:gd name="f179" fmla="val 654458"/>
              <a:gd name="f180" fmla="val 1264183"/>
              <a:gd name="f181" fmla="val 658348"/>
              <a:gd name="f182" fmla="val 1255431"/>
              <a:gd name="f183" fmla="val 1235982"/>
              <a:gd name="f184" fmla="val 670017"/>
              <a:gd name="f185" fmla="val 1215560"/>
              <a:gd name="f186" fmla="val 676825"/>
              <a:gd name="f187" fmla="val 680714"/>
              <a:gd name="f188" fmla="val 1199029"/>
              <a:gd name="f189" fmla="val 685576"/>
              <a:gd name="f190" fmla="val 1179580"/>
              <a:gd name="f191" fmla="val 698218"/>
              <a:gd name="f192" fmla="val 1140682"/>
              <a:gd name="f193" fmla="val 909238"/>
              <a:gd name="f194" fmla="val 622367"/>
              <a:gd name="f195" fmla="val 909463"/>
              <a:gd name="f196" fmla="val 908266"/>
              <a:gd name="f197" fmla="val 623340"/>
              <a:gd name="f198" fmla="val 141977"/>
              <a:gd name="f199" fmla="val 301459"/>
              <a:gd name="f200" fmla="val 142949"/>
              <a:gd name="f201" fmla="val 302431"/>
              <a:gd name="f202" fmla="val 244084"/>
              <a:gd name="f203" fmla="val 368557"/>
              <a:gd name="f204" fmla="val 241795"/>
              <a:gd name="f205" fmla="val 366956"/>
              <a:gd name="f206" fmla="val 242139"/>
              <a:gd name="f207" fmla="val 366613"/>
              <a:gd name="f208" fmla="val 641815"/>
              <a:gd name="f209" fmla="val 565965"/>
              <a:gd name="f210" fmla="val 644732"/>
              <a:gd name="f211" fmla="val 642787"/>
              <a:gd name="f212" fmla="val 458992"/>
              <a:gd name="f213" fmla="val 489140"/>
              <a:gd name="f214" fmla="val 457050"/>
              <a:gd name="f215" fmla="val 488169"/>
              <a:gd name="f216" fmla="val 458995"/>
              <a:gd name="f217" fmla="val 489141"/>
              <a:gd name="f218" fmla="val 333549"/>
              <a:gd name="f219" fmla="val 441491"/>
              <a:gd name="f220" fmla="val 331604"/>
              <a:gd name="f221" fmla="val 439546"/>
              <a:gd name="f222" fmla="val 334521"/>
              <a:gd name="f223" fmla="val 440519"/>
              <a:gd name="f224" fmla="val 339384"/>
              <a:gd name="f225" fmla="val 444409"/>
              <a:gd name="f226" fmla="val 337439"/>
              <a:gd name="f227" fmla="val 442464"/>
              <a:gd name="f228" fmla="val 338411"/>
              <a:gd name="f229" fmla="val 443436"/>
              <a:gd name="f230" fmla="val 340356"/>
              <a:gd name="f231" fmla="val 444408"/>
              <a:gd name="f232" fmla="val 448298"/>
              <a:gd name="f233" fmla="val 498866"/>
              <a:gd name="f234" fmla="val 445381"/>
              <a:gd name="f235" fmla="val 495948"/>
              <a:gd name="f236" fmla="val 496921"/>
              <a:gd name="f237" fmla="val 449271"/>
              <a:gd name="f238" fmla="val 494003"/>
              <a:gd name="f239" fmla="val 442463"/>
              <a:gd name="f240" fmla="val 493031"/>
              <a:gd name="f241" fmla="val 492059"/>
              <a:gd name="f242" fmla="val 435656"/>
              <a:gd name="f243" fmla="val 491086"/>
              <a:gd name="f244" fmla="val 436629"/>
              <a:gd name="f245" fmla="val 433711"/>
              <a:gd name="f246" fmla="val 431766"/>
              <a:gd name="f247" fmla="val 490113"/>
              <a:gd name="f248" fmla="val 428849"/>
              <a:gd name="f249" fmla="val 490114"/>
              <a:gd name="f250" fmla="val 424959"/>
              <a:gd name="f251" fmla="val 487196"/>
              <a:gd name="f252" fmla="val 423014"/>
              <a:gd name="f253" fmla="val 486224"/>
              <a:gd name="f254" fmla="val 422042"/>
              <a:gd name="f255" fmla="val 415235"/>
              <a:gd name="f256" fmla="val 483306"/>
              <a:gd name="f257" fmla="val 407455"/>
              <a:gd name="f258" fmla="val 479417"/>
              <a:gd name="f259" fmla="val 400648"/>
              <a:gd name="f260" fmla="val 475527"/>
              <a:gd name="f261" fmla="val 397730"/>
              <a:gd name="f262" fmla="val 473582"/>
              <a:gd name="f263" fmla="val 395786"/>
              <a:gd name="f264" fmla="val 471637"/>
              <a:gd name="f265" fmla="val 392869"/>
              <a:gd name="f266" fmla="val 470665"/>
              <a:gd name="f267" fmla="val 391896"/>
              <a:gd name="f268" fmla="val 470664"/>
              <a:gd name="f269" fmla="val 392868"/>
              <a:gd name="f270" fmla="val 393841"/>
              <a:gd name="f271" fmla="val 472610"/>
              <a:gd name="f272" fmla="val 390924"/>
              <a:gd name="f273" fmla="val 469692"/>
              <a:gd name="f274" fmla="val 388006"/>
              <a:gd name="f275" fmla="val 467747"/>
              <a:gd name="f276" fmla="val 385089"/>
              <a:gd name="f277" fmla="val 466775"/>
              <a:gd name="f278" fmla="val 381199"/>
              <a:gd name="f279" fmla="val 377309"/>
              <a:gd name="f280" fmla="val 463857"/>
              <a:gd name="f281" fmla="val 374392"/>
              <a:gd name="f282" fmla="val 461913"/>
              <a:gd name="f283" fmla="val 369530"/>
              <a:gd name="f284" fmla="val 460940"/>
              <a:gd name="f285" fmla="val 367585"/>
              <a:gd name="f286" fmla="val 363695"/>
              <a:gd name="f287" fmla="val 455105"/>
              <a:gd name="f288" fmla="val 360777"/>
              <a:gd name="f289" fmla="val 454133"/>
              <a:gd name="f290" fmla="val 357860"/>
              <a:gd name="f291" fmla="val 451216"/>
              <a:gd name="f292" fmla="val 452188"/>
              <a:gd name="f293" fmla="val 356887"/>
              <a:gd name="f294" fmla="val 353970"/>
              <a:gd name="f295" fmla="val 450243"/>
              <a:gd name="f296" fmla="val 354943"/>
              <a:gd name="f297" fmla="val 352998"/>
              <a:gd name="f298" fmla="val 350081"/>
              <a:gd name="f299" fmla="val 447326"/>
              <a:gd name="f300" fmla="val 352026"/>
              <a:gd name="f301" fmla="val 349108"/>
              <a:gd name="f302" fmla="val 347164"/>
              <a:gd name="f303" fmla="val 343274"/>
              <a:gd name="f304" fmla="val 336467"/>
              <a:gd name="f305" fmla="val 330632"/>
              <a:gd name="f306" fmla="val 437601"/>
              <a:gd name="f307" fmla="val 329659"/>
              <a:gd name="f308" fmla="val 327715"/>
              <a:gd name="f309" fmla="val 324797"/>
              <a:gd name="f310" fmla="val 435657"/>
              <a:gd name="f311" fmla="val 322852"/>
              <a:gd name="f312" fmla="val 434684"/>
              <a:gd name="f313" fmla="val 320907"/>
              <a:gd name="f314" fmla="val 314100"/>
              <a:gd name="f315" fmla="val 429822"/>
              <a:gd name="f316" fmla="val 315072"/>
              <a:gd name="f317" fmla="val 311183"/>
              <a:gd name="f318" fmla="val 426904"/>
              <a:gd name="f319" fmla="val 306320"/>
              <a:gd name="f320" fmla="val 424960"/>
              <a:gd name="f321" fmla="val 307293"/>
              <a:gd name="f322" fmla="val 303403"/>
              <a:gd name="f323" fmla="val 423015"/>
              <a:gd name="f324" fmla="val 300486"/>
              <a:gd name="f325" fmla="val 421070"/>
              <a:gd name="f326" fmla="val 298541"/>
              <a:gd name="f327" fmla="val 420097"/>
              <a:gd name="f328" fmla="val 418152"/>
              <a:gd name="f329" fmla="val 417180"/>
              <a:gd name="f330" fmla="val 296596"/>
              <a:gd name="f331" fmla="val 416208"/>
              <a:gd name="f332" fmla="val 293678"/>
              <a:gd name="f333" fmla="val 291734"/>
              <a:gd name="f334" fmla="val 414263"/>
              <a:gd name="f335" fmla="val 290761"/>
              <a:gd name="f336" fmla="val 281037"/>
              <a:gd name="f337" fmla="val 409401"/>
              <a:gd name="f338" fmla="val 276175"/>
              <a:gd name="f339" fmla="val 406483"/>
              <a:gd name="f340" fmla="val 271312"/>
              <a:gd name="f341" fmla="val 402593"/>
              <a:gd name="f342" fmla="val 270340"/>
              <a:gd name="f343" fmla="val 269368"/>
              <a:gd name="f344" fmla="val 401621"/>
              <a:gd name="f345" fmla="val 254781"/>
              <a:gd name="f346" fmla="val 247973"/>
              <a:gd name="f347" fmla="val 388007"/>
              <a:gd name="f348" fmla="val 243112"/>
              <a:gd name="f349" fmla="val 383144"/>
              <a:gd name="f350" fmla="val 384117"/>
              <a:gd name="f351" fmla="val 244083"/>
              <a:gd name="f352" fmla="val 382172"/>
              <a:gd name="f353" fmla="val 381200"/>
              <a:gd name="f354" fmla="val 241166"/>
              <a:gd name="f355" fmla="val 380227"/>
              <a:gd name="f356" fmla="val 240194"/>
              <a:gd name="f357" fmla="val 232414"/>
              <a:gd name="f358" fmla="val 376337"/>
              <a:gd name="f359" fmla="val 225607"/>
              <a:gd name="f360" fmla="val 370502"/>
              <a:gd name="f361" fmla="val 371475"/>
              <a:gd name="f362" fmla="val 223663"/>
              <a:gd name="f363" fmla="val 370503"/>
              <a:gd name="f364" fmla="val 222690"/>
              <a:gd name="f365" fmla="val 368558"/>
              <a:gd name="f366" fmla="val 217827"/>
              <a:gd name="f367" fmla="val 364668"/>
              <a:gd name="f368" fmla="val 216856"/>
              <a:gd name="f369" fmla="val 365640"/>
              <a:gd name="f370" fmla="val 215883"/>
              <a:gd name="f371" fmla="val 363696"/>
              <a:gd name="f372" fmla="val 213938"/>
              <a:gd name="f373" fmla="val 362723"/>
              <a:gd name="f374" fmla="val 212965"/>
              <a:gd name="f375" fmla="val 211021"/>
              <a:gd name="f376" fmla="val 360778"/>
              <a:gd name="f377" fmla="val 359806"/>
              <a:gd name="f378" fmla="val 205186"/>
              <a:gd name="f379" fmla="val 356888"/>
              <a:gd name="f380" fmla="val 199351"/>
              <a:gd name="f381" fmla="val 198379"/>
              <a:gd name="f382" fmla="val 349109"/>
              <a:gd name="f383" fmla="val 195461"/>
              <a:gd name="f384" fmla="val 348136"/>
              <a:gd name="f385" fmla="val 189627"/>
              <a:gd name="f386" fmla="val 342302"/>
              <a:gd name="f387" fmla="val 186709"/>
              <a:gd name="f388" fmla="val 338412"/>
              <a:gd name="f389" fmla="val 177957"/>
              <a:gd name="f390" fmla="val 333550"/>
              <a:gd name="f391" fmla="val 169205"/>
              <a:gd name="f392" fmla="val 326742"/>
              <a:gd name="f393" fmla="val 152674"/>
              <a:gd name="f394" fmla="val 150729"/>
              <a:gd name="f395" fmla="val 309238"/>
              <a:gd name="f396" fmla="val 308266"/>
              <a:gd name="f397" fmla="val 306321"/>
              <a:gd name="f398" fmla="val 304376"/>
              <a:gd name="f399" fmla="val 145867"/>
              <a:gd name="f400" fmla="val 140032"/>
              <a:gd name="f401" fmla="val 299514"/>
              <a:gd name="f402" fmla="val 138087"/>
              <a:gd name="f403" fmla="val 297569"/>
              <a:gd name="f404" fmla="val 295624"/>
              <a:gd name="f405" fmla="val 137114"/>
              <a:gd name="f406" fmla="val 135170"/>
              <a:gd name="f407" fmla="val 293679"/>
              <a:gd name="f408" fmla="val 292707"/>
              <a:gd name="f409" fmla="val 139060"/>
              <a:gd name="f410" fmla="val 294652"/>
              <a:gd name="f411" fmla="val 290762"/>
              <a:gd name="f412" fmla="val 141004"/>
              <a:gd name="f413" fmla="val 143922"/>
              <a:gd name="f414" fmla="val 288817"/>
              <a:gd name="f415" fmla="val 134197"/>
              <a:gd name="f416" fmla="val 287844"/>
              <a:gd name="f417" fmla="val 132253"/>
              <a:gd name="f418" fmla="val 287845"/>
              <a:gd name="f419" fmla="val 131280"/>
              <a:gd name="f420" fmla="val 287358"/>
              <a:gd name="f421" fmla="val 130307"/>
              <a:gd name="f422" fmla="val 286872"/>
              <a:gd name="f423" fmla="val 127390"/>
              <a:gd name="f424" fmla="val 284927"/>
              <a:gd name="f425" fmla="val 283955"/>
              <a:gd name="f426" fmla="val 128363"/>
              <a:gd name="f427" fmla="val 129335"/>
              <a:gd name="f428" fmla="val 285899"/>
              <a:gd name="f429" fmla="val 282982"/>
              <a:gd name="f430" fmla="val 124473"/>
              <a:gd name="f431" fmla="val 280065"/>
              <a:gd name="f432" fmla="val 125445"/>
              <a:gd name="f433" fmla="val 282010"/>
              <a:gd name="f434" fmla="val 121555"/>
              <a:gd name="f435" fmla="val 279092"/>
              <a:gd name="f436" fmla="val 122528"/>
              <a:gd name="f437" fmla="val 120583"/>
              <a:gd name="f438" fmla="val 277148"/>
              <a:gd name="f439" fmla="val 117666"/>
              <a:gd name="f440" fmla="val 118638"/>
              <a:gd name="f441" fmla="val 277147"/>
              <a:gd name="f442" fmla="val 116693"/>
              <a:gd name="f443" fmla="val 114748"/>
              <a:gd name="f444" fmla="val 275203"/>
              <a:gd name="f445" fmla="val 113776"/>
              <a:gd name="f446" fmla="val 273258"/>
              <a:gd name="f447" fmla="val 111831"/>
              <a:gd name="f448" fmla="val 271313"/>
              <a:gd name="f449" fmla="val 112804"/>
              <a:gd name="f450" fmla="val 115721"/>
              <a:gd name="f451" fmla="val 268395"/>
              <a:gd name="f452" fmla="val 268396"/>
              <a:gd name="f453" fmla="val 110858"/>
              <a:gd name="f454" fmla="val 267423"/>
              <a:gd name="f455" fmla="val 109886"/>
              <a:gd name="f456" fmla="val 266450"/>
              <a:gd name="f457" fmla="val 265478"/>
              <a:gd name="f458" fmla="val 107941"/>
              <a:gd name="f459" fmla="val 263533"/>
              <a:gd name="f460" fmla="val 105997"/>
              <a:gd name="f461" fmla="val 261588"/>
              <a:gd name="f462" fmla="val 104051"/>
              <a:gd name="f463" fmla="val 260616"/>
              <a:gd name="f464" fmla="val 258671"/>
              <a:gd name="f465" fmla="val 102107"/>
              <a:gd name="f466" fmla="val 96272"/>
              <a:gd name="f467" fmla="val 250891"/>
              <a:gd name="f468" fmla="val 95299"/>
              <a:gd name="f469" fmla="val 247002"/>
              <a:gd name="f470" fmla="val 92382"/>
              <a:gd name="f471" fmla="val 91409"/>
              <a:gd name="f472" fmla="val 90437"/>
              <a:gd name="f473" fmla="val 246029"/>
              <a:gd name="f474" fmla="val 88492"/>
              <a:gd name="f475" fmla="val 89465"/>
              <a:gd name="f476" fmla="val 87520"/>
              <a:gd name="f477" fmla="val 241167"/>
              <a:gd name="f478" fmla="val 85575"/>
              <a:gd name="f479" fmla="val 239222"/>
              <a:gd name="f480" fmla="val 238250"/>
              <a:gd name="f481" fmla="val 83630"/>
              <a:gd name="f482" fmla="val 237277"/>
              <a:gd name="f483" fmla="val 82657"/>
              <a:gd name="f484" fmla="val 235332"/>
              <a:gd name="f485" fmla="val 234360"/>
              <a:gd name="f486" fmla="val 233387"/>
              <a:gd name="f487" fmla="val 80713"/>
              <a:gd name="f488" fmla="val 231442"/>
              <a:gd name="f489" fmla="val 84602"/>
              <a:gd name="f490" fmla="val 232415"/>
              <a:gd name="f491" fmla="val 81685"/>
              <a:gd name="f492" fmla="val 229498"/>
              <a:gd name="f493" fmla="val 76823"/>
              <a:gd name="f494" fmla="val 227553"/>
              <a:gd name="f495" fmla="val 75850"/>
              <a:gd name="f496" fmla="val 226580"/>
              <a:gd name="f497" fmla="val 74878"/>
              <a:gd name="f498" fmla="val 225608"/>
              <a:gd name="f499" fmla="val 224635"/>
              <a:gd name="f500" fmla="val 73906"/>
              <a:gd name="f501" fmla="val 73905"/>
              <a:gd name="f502" fmla="val 219773"/>
              <a:gd name="f503" fmla="val 69043"/>
              <a:gd name="f504" fmla="val 68071"/>
              <a:gd name="f505" fmla="val 214911"/>
              <a:gd name="f506" fmla="val 67098"/>
              <a:gd name="f507" fmla="val 63208"/>
              <a:gd name="f508" fmla="val 203242"/>
              <a:gd name="f509" fmla="val 206159"/>
              <a:gd name="f510" fmla="val 65154"/>
              <a:gd name="f511" fmla="val 204214"/>
              <a:gd name="f512" fmla="val 202269"/>
              <a:gd name="f513" fmla="val 68070"/>
              <a:gd name="f514" fmla="val 66126"/>
              <a:gd name="f515" fmla="val 200324"/>
              <a:gd name="f516" fmla="val 64181"/>
              <a:gd name="f517" fmla="val 197407"/>
              <a:gd name="f518" fmla="val 199352"/>
              <a:gd name="f519" fmla="val 63209"/>
              <a:gd name="f520" fmla="val 61264"/>
              <a:gd name="f521" fmla="val 58347"/>
              <a:gd name="f522" fmla="val 196434"/>
              <a:gd name="f523" fmla="val 57374"/>
              <a:gd name="f524" fmla="val 195462"/>
              <a:gd name="f525" fmla="val 56401"/>
              <a:gd name="f526" fmla="val 54457"/>
              <a:gd name="f527" fmla="val 192545"/>
              <a:gd name="f528" fmla="val 187682"/>
              <a:gd name="f529" fmla="val 181848"/>
              <a:gd name="f530" fmla="val 174068"/>
              <a:gd name="f531" fmla="val 173096"/>
              <a:gd name="f532" fmla="val 175041"/>
              <a:gd name="f533" fmla="val 176013"/>
              <a:gd name="f534" fmla="val 43760"/>
              <a:gd name="f535" fmla="val 170178"/>
              <a:gd name="f536" fmla="val 42787"/>
              <a:gd name="f537" fmla="val 169206"/>
              <a:gd name="f538" fmla="val 41815"/>
              <a:gd name="f539" fmla="val 167261"/>
              <a:gd name="f540" fmla="val 171151"/>
              <a:gd name="f541" fmla="val 39870"/>
              <a:gd name="f542" fmla="val 40842"/>
              <a:gd name="f543" fmla="val 38897"/>
              <a:gd name="f544" fmla="val 166288"/>
              <a:gd name="f545" fmla="val 37925"/>
              <a:gd name="f546" fmla="val 165316"/>
              <a:gd name="f547" fmla="val 36952"/>
              <a:gd name="f548" fmla="val 164344"/>
              <a:gd name="f549" fmla="val 161426"/>
              <a:gd name="f550" fmla="val 158509"/>
              <a:gd name="f551" fmla="val 160454"/>
              <a:gd name="f552" fmla="val 163371"/>
              <a:gd name="f553" fmla="val 155592"/>
              <a:gd name="f554" fmla="val 35980"/>
              <a:gd name="f555" fmla="val 153647"/>
              <a:gd name="f556" fmla="val 142950"/>
              <a:gd name="f557" fmla="val 144894"/>
              <a:gd name="f558" fmla="val 29173"/>
              <a:gd name="f559" fmla="val 136143"/>
              <a:gd name="f560" fmla="val 130308"/>
              <a:gd name="f561" fmla="val 129336"/>
              <a:gd name="f562" fmla="val 26255"/>
              <a:gd name="f563" fmla="val 28200"/>
              <a:gd name="f564" fmla="val 23338"/>
              <a:gd name="f565" fmla="val 119611"/>
              <a:gd name="f566" fmla="val 19448"/>
              <a:gd name="f567" fmla="val 17503"/>
              <a:gd name="f568" fmla="val 101135"/>
              <a:gd name="f569" fmla="val 100162"/>
              <a:gd name="f570" fmla="val 98217"/>
              <a:gd name="f571" fmla="val 13613"/>
              <a:gd name="f572" fmla="val 10696"/>
              <a:gd name="f573" fmla="val 82658"/>
              <a:gd name="f574" fmla="val 9724"/>
              <a:gd name="f575" fmla="val 75851"/>
              <a:gd name="f576" fmla="val 7779"/>
              <a:gd name="f577" fmla="val 4862"/>
              <a:gd name="f578" fmla="val 56402"/>
              <a:gd name="f579" fmla="val 55429"/>
              <a:gd name="f580" fmla="val 6807"/>
              <a:gd name="f581" fmla="val 6806"/>
              <a:gd name="f582" fmla="val 53484"/>
              <a:gd name="f583" fmla="val 52512"/>
              <a:gd name="f584" fmla="val 44732"/>
              <a:gd name="f585" fmla="val 31118"/>
              <a:gd name="f586" fmla="val 24311"/>
              <a:gd name="f587" fmla="val 27228"/>
              <a:gd name="f588" fmla="val 17504"/>
              <a:gd name="f589" fmla="val 8752"/>
              <a:gd name="f590" fmla="val 971"/>
              <a:gd name="f591" fmla="val 3890"/>
              <a:gd name="f592" fmla="val 10697"/>
              <a:gd name="f593" fmla="val 44733"/>
              <a:gd name="f594" fmla="val 40843"/>
              <a:gd name="f595" fmla="val 8751"/>
              <a:gd name="f596" fmla="val 12641"/>
              <a:gd name="f597" fmla="val 60292"/>
              <a:gd name="f598" fmla="val 62236"/>
              <a:gd name="f599" fmla="val 79741"/>
              <a:gd name="f600" fmla="val 20421"/>
              <a:gd name="f601" fmla="val 91410"/>
              <a:gd name="f602" fmla="val 19449"/>
              <a:gd name="f603" fmla="val 116694"/>
              <a:gd name="f604" fmla="val 32091"/>
              <a:gd name="f605" fmla="val 123501"/>
              <a:gd name="f606" fmla="val 35008"/>
              <a:gd name="f607" fmla="val 41814"/>
              <a:gd name="f608" fmla="val 154619"/>
              <a:gd name="f609" fmla="val 58346"/>
              <a:gd name="f610" fmla="val 176985"/>
              <a:gd name="f611" fmla="val 59319"/>
              <a:gd name="f612" fmla="val 188655"/>
              <a:gd name="f613" fmla="val 70015"/>
              <a:gd name="f614" fmla="val 194489"/>
              <a:gd name="f615" fmla="val 203241"/>
              <a:gd name="f616" fmla="val 79740"/>
              <a:gd name="f617" fmla="val 208104"/>
              <a:gd name="f618" fmla="val 212966"/>
              <a:gd name="f619" fmla="val 228525"/>
              <a:gd name="f620" fmla="val 97244"/>
              <a:gd name="f621" fmla="val 102106"/>
              <a:gd name="f622" fmla="val 251864"/>
              <a:gd name="f623" fmla="val 272285"/>
              <a:gd name="f624" fmla="val 153646"/>
              <a:gd name="f625" fmla="val 294651"/>
              <a:gd name="f626" fmla="val 303404"/>
              <a:gd name="f627" fmla="val 176012"/>
              <a:gd name="f628" fmla="val 323825"/>
              <a:gd name="f629" fmla="val 197406"/>
              <a:gd name="f630" fmla="val 332577"/>
              <a:gd name="f631" fmla="val 201296"/>
              <a:gd name="f632" fmla="val 346191"/>
              <a:gd name="f633" fmla="val 220745"/>
              <a:gd name="f634" fmla="val 353971"/>
              <a:gd name="f635" fmla="val 361751"/>
              <a:gd name="f636" fmla="val 243111"/>
              <a:gd name="f637" fmla="val 373420"/>
              <a:gd name="f638" fmla="val 251863"/>
              <a:gd name="f639" fmla="val 257698"/>
              <a:gd name="f640" fmla="val 378282"/>
              <a:gd name="f641" fmla="val 383145"/>
              <a:gd name="f642" fmla="val 273257"/>
              <a:gd name="f643" fmla="val 282009"/>
              <a:gd name="f644" fmla="val 299513"/>
              <a:gd name="f645" fmla="val 404538"/>
              <a:gd name="f646" fmla="val 304375"/>
              <a:gd name="f647" fmla="val 408428"/>
              <a:gd name="f648" fmla="val 305348"/>
              <a:gd name="f649" fmla="val 308265"/>
              <a:gd name="f650" fmla="val 409400"/>
              <a:gd name="f651" fmla="val 317990"/>
              <a:gd name="f652" fmla="val 335494"/>
              <a:gd name="f653" fmla="val 427877"/>
              <a:gd name="f654" fmla="val 345218"/>
              <a:gd name="f655" fmla="val 432739"/>
              <a:gd name="f656" fmla="val 408427"/>
              <a:gd name="f657" fmla="val 464830"/>
              <a:gd name="f658" fmla="val 465802"/>
              <a:gd name="f659" fmla="val 414262"/>
              <a:gd name="f660" fmla="val 430794"/>
              <a:gd name="f661" fmla="val 477472"/>
              <a:gd name="f662" fmla="val 478444"/>
              <a:gd name="f663" fmla="val 480389"/>
              <a:gd name="f664" fmla="val 446353"/>
              <a:gd name="f665" fmla="val 462885"/>
              <a:gd name="f666" fmla="val 468719"/>
              <a:gd name="f667" fmla="val 481362"/>
              <a:gd name="f668" fmla="val 497893"/>
              <a:gd name="f669" fmla="val 499838"/>
              <a:gd name="f670" fmla="val 486223"/>
              <a:gd name="f671" fmla="val 500810"/>
              <a:gd name="f672" fmla="val 502755"/>
              <a:gd name="f673" fmla="val 488168"/>
              <a:gd name="f674" fmla="val 501783"/>
              <a:gd name="f675" fmla="val 508590"/>
              <a:gd name="f676" fmla="val 517342"/>
              <a:gd name="f677" fmla="val 513452"/>
              <a:gd name="f678" fmla="val 548460"/>
              <a:gd name="f679" fmla="val 524149"/>
              <a:gd name="f680" fmla="val 554295"/>
              <a:gd name="f681" fmla="val 527067"/>
              <a:gd name="f682" fmla="val 555267"/>
              <a:gd name="f683" fmla="val 528039"/>
              <a:gd name="f684" fmla="val 529012"/>
              <a:gd name="f685" fmla="val 560129"/>
              <a:gd name="f686" fmla="val 529984"/>
              <a:gd name="f687" fmla="val 561102"/>
              <a:gd name="f688" fmla="val 564019"/>
              <a:gd name="f689" fmla="val 530956"/>
              <a:gd name="f690" fmla="val 565964"/>
              <a:gd name="f691" fmla="val 532901"/>
              <a:gd name="f692" fmla="val 567909"/>
              <a:gd name="f693" fmla="val 533874"/>
              <a:gd name="f694" fmla="val 570826"/>
              <a:gd name="f695" fmla="val 534846"/>
              <a:gd name="f696" fmla="val 571799"/>
              <a:gd name="f697" fmla="val 573744"/>
              <a:gd name="f698" fmla="val 582496"/>
              <a:gd name="f699" fmla="val 538736"/>
              <a:gd name="f700" fmla="val 586386"/>
              <a:gd name="f701" fmla="val 539709"/>
              <a:gd name="f702" fmla="val 591248"/>
              <a:gd name="f703" fmla="val 541653"/>
              <a:gd name="f704" fmla="val 590276"/>
              <a:gd name="f705" fmla="val 597082"/>
              <a:gd name="f706" fmla="val 542626"/>
              <a:gd name="f707" fmla="val 603889"/>
              <a:gd name="f708" fmla="val 544571"/>
              <a:gd name="f709" fmla="val 609724"/>
              <a:gd name="f710" fmla="val 546516"/>
              <a:gd name="f711" fmla="val 615559"/>
              <a:gd name="f712" fmla="val 650567"/>
              <a:gd name="f713" fmla="val 556241"/>
              <a:gd name="f714" fmla="val 684603"/>
              <a:gd name="f715" fmla="val 752674"/>
              <a:gd name="f716" fmla="val 581525"/>
              <a:gd name="f717" fmla="val 786710"/>
              <a:gd name="f718" fmla="val 589304"/>
              <a:gd name="f719" fmla="val 819773"/>
              <a:gd name="f720" fmla="val 888817"/>
              <a:gd name="f721" fmla="val 608753"/>
              <a:gd name="f722" fmla="val 899514"/>
              <a:gd name="f723" fmla="val 611670"/>
              <a:gd name="f724" fmla="val 912155"/>
              <a:gd name="f725" fmla="val 613615"/>
              <a:gd name="f726" fmla="val 911183"/>
              <a:gd name="f727" fmla="val 912156"/>
              <a:gd name="f728" fmla="val 913128"/>
              <a:gd name="f729" fmla="val 916046"/>
              <a:gd name="f730" fmla="val 918963"/>
              <a:gd name="f731" fmla="val 921880"/>
              <a:gd name="f732" fmla="val 946191"/>
              <a:gd name="f733" fmla="val 617505"/>
              <a:gd name="f734" fmla="val 972448"/>
              <a:gd name="f735" fmla="val 969530"/>
              <a:gd name="f736" fmla="val 621395"/>
              <a:gd name="f737" fmla="val 971475"/>
              <a:gd name="f738" fmla="val 975365"/>
              <a:gd name="f739" fmla="val 1044409"/>
              <a:gd name="f740" fmla="val 627229"/>
              <a:gd name="f741" fmla="val 1077472"/>
              <a:gd name="f742" fmla="val 631119"/>
              <a:gd name="f743" fmla="val 1110535"/>
              <a:gd name="f744" fmla="val 633064"/>
              <a:gd name="f745" fmla="val 1119287"/>
              <a:gd name="f746" fmla="val 1129012"/>
              <a:gd name="f747" fmla="val 1147488"/>
              <a:gd name="f748" fmla="val 635009"/>
              <a:gd name="f749" fmla="val 1171799"/>
              <a:gd name="f750" fmla="val 636954"/>
              <a:gd name="f751" fmla="val 1196111"/>
              <a:gd name="f752" fmla="val 1241816"/>
              <a:gd name="f753" fmla="val 640844"/>
              <a:gd name="f754" fmla="val 1235981"/>
              <a:gd name="f755" fmla="val 642788"/>
              <a:gd name="f756" fmla="val 1227229"/>
              <a:gd name="f757" fmla="val 643761"/>
              <a:gd name="f758" fmla="val 1212642"/>
              <a:gd name="f759" fmla="val 644733"/>
              <a:gd name="f760" fmla="val 1197083"/>
              <a:gd name="f761" fmla="val 1180551"/>
              <a:gd name="f762" fmla="val 1164992"/>
              <a:gd name="f763" fmla="val 1164020"/>
              <a:gd name="f764" fmla="val 1163047"/>
              <a:gd name="f765" fmla="val 1161102"/>
              <a:gd name="f766" fmla="val 1144571"/>
              <a:gd name="f767" fmla="val 1126095"/>
              <a:gd name="f768" fmla="val 1106645"/>
              <a:gd name="f769" fmla="val 1088169"/>
              <a:gd name="f770" fmla="val 637926"/>
              <a:gd name="f771" fmla="val 1089141"/>
              <a:gd name="f772" fmla="val 1082334"/>
              <a:gd name="f773" fmla="val 1075527"/>
              <a:gd name="f774" fmla="val 1073582"/>
              <a:gd name="f775" fmla="val 1069693"/>
              <a:gd name="f776" fmla="val 1064830"/>
              <a:gd name="f777" fmla="val 1062885"/>
              <a:gd name="f778" fmla="val 635981"/>
              <a:gd name="f779" fmla="val 1058023"/>
              <a:gd name="f780" fmla="val 1051216"/>
              <a:gd name="f781" fmla="val 1036629"/>
              <a:gd name="f782" fmla="val 1028849"/>
              <a:gd name="f783" fmla="val 1029822"/>
              <a:gd name="f784" fmla="val 1017180"/>
              <a:gd name="f785" fmla="val 1002593"/>
              <a:gd name="f786" fmla="val 974392"/>
              <a:gd name="f787" fmla="val 629174"/>
              <a:gd name="f788" fmla="val 973420"/>
              <a:gd name="f789" fmla="val 970503"/>
              <a:gd name="f790" fmla="val 963695"/>
              <a:gd name="f791" fmla="val 960778"/>
              <a:gd name="f792" fmla="val 957861"/>
              <a:gd name="f793" fmla="val 953971"/>
              <a:gd name="f794" fmla="val 949109"/>
              <a:gd name="f795" fmla="val 950081"/>
              <a:gd name="f796" fmla="val 947164"/>
              <a:gd name="f797" fmla="val 944247"/>
              <a:gd name="f798" fmla="val 942301"/>
              <a:gd name="f799" fmla="val 940357"/>
              <a:gd name="f800" fmla="val 937439"/>
              <a:gd name="f801" fmla="val 626257"/>
              <a:gd name="f802" fmla="val 935495"/>
              <a:gd name="f803" fmla="val 627230"/>
              <a:gd name="f804" fmla="val 933549"/>
              <a:gd name="f805" fmla="val 930632"/>
              <a:gd name="f806" fmla="val 625284"/>
              <a:gd name="f807" fmla="val 927715"/>
              <a:gd name="f808" fmla="val 923825"/>
              <a:gd name="f809" fmla="val 919936"/>
              <a:gd name="f810" fmla="val 624312"/>
              <a:gd name="f811" fmla="val 910211"/>
              <a:gd name="f812" fmla="val 893679"/>
              <a:gd name="f813" fmla="val 875203"/>
              <a:gd name="f814" fmla="val 840194"/>
              <a:gd name="f815" fmla="val 610698"/>
              <a:gd name="f816" fmla="val 836305"/>
              <a:gd name="f817" fmla="val 609725"/>
              <a:gd name="f818" fmla="val 835332"/>
              <a:gd name="f819" fmla="val 829498"/>
              <a:gd name="f820" fmla="val 607780"/>
              <a:gd name="f821" fmla="val 823663"/>
              <a:gd name="f822" fmla="val 821718"/>
              <a:gd name="f823" fmla="val 605835"/>
              <a:gd name="f824" fmla="val 818800"/>
              <a:gd name="f825" fmla="val 816856"/>
              <a:gd name="f826" fmla="val 814911"/>
              <a:gd name="f827" fmla="val 811993"/>
              <a:gd name="f828" fmla="val 605836"/>
              <a:gd name="f829" fmla="val 813939"/>
              <a:gd name="f830" fmla="val 604863"/>
              <a:gd name="f831" fmla="val 603891"/>
              <a:gd name="f832" fmla="val 807131"/>
              <a:gd name="f833" fmla="val 799352"/>
              <a:gd name="f834" fmla="val 801297"/>
              <a:gd name="f835" fmla="val 601946"/>
              <a:gd name="f836" fmla="val 797407"/>
              <a:gd name="f837" fmla="val 601945"/>
              <a:gd name="f838" fmla="val 794489"/>
              <a:gd name="f839" fmla="val 600973"/>
              <a:gd name="f840" fmla="val 787682"/>
              <a:gd name="f841" fmla="val 789627"/>
              <a:gd name="f842" fmla="val 599028"/>
              <a:gd name="f843" fmla="val 785738"/>
              <a:gd name="f844" fmla="val 598056"/>
              <a:gd name="f845" fmla="val 784765"/>
              <a:gd name="f846" fmla="val 783792"/>
              <a:gd name="f847" fmla="val 780875"/>
              <a:gd name="f848" fmla="val 781848"/>
              <a:gd name="f849" fmla="val 776985"/>
              <a:gd name="f850" fmla="val 771151"/>
              <a:gd name="f851" fmla="val 597084"/>
              <a:gd name="f852" fmla="val 760454"/>
              <a:gd name="f853" fmla="val 595138"/>
              <a:gd name="f854" fmla="val 750730"/>
              <a:gd name="f855" fmla="val 592221"/>
              <a:gd name="f856" fmla="val 741005"/>
              <a:gd name="f857" fmla="val 740032"/>
              <a:gd name="f858" fmla="val 739060"/>
              <a:gd name="f859" fmla="val 738087"/>
              <a:gd name="f860" fmla="val 588332"/>
              <a:gd name="f861" fmla="val 735170"/>
              <a:gd name="f862" fmla="val 734198"/>
              <a:gd name="f863" fmla="val 733225"/>
              <a:gd name="f864" fmla="val 729336"/>
              <a:gd name="f865" fmla="val 726418"/>
              <a:gd name="f866" fmla="val 727390"/>
              <a:gd name="f867" fmla="val 588331"/>
              <a:gd name="f868" fmla="val 716694"/>
              <a:gd name="f869" fmla="val 585414"/>
              <a:gd name="f870" fmla="val 707942"/>
              <a:gd name="f871" fmla="val 583469"/>
              <a:gd name="f872" fmla="val 708914"/>
              <a:gd name="f873" fmla="val 582497"/>
              <a:gd name="f874" fmla="val 581524"/>
              <a:gd name="f875" fmla="val 710859"/>
              <a:gd name="f876" fmla="val 709887"/>
              <a:gd name="f877" fmla="val 704052"/>
              <a:gd name="f878" fmla="val 578607"/>
              <a:gd name="f879" fmla="val 699190"/>
              <a:gd name="f880" fmla="val 691410"/>
              <a:gd name="f881" fmla="val 577634"/>
              <a:gd name="f882" fmla="val 687520"/>
              <a:gd name="f883" fmla="val 576662"/>
              <a:gd name="f884" fmla="val 682658"/>
              <a:gd name="f885" fmla="val 575690"/>
              <a:gd name="f886" fmla="val 683631"/>
              <a:gd name="f887" fmla="val 683630"/>
              <a:gd name="f888" fmla="val 574717"/>
              <a:gd name="f889" fmla="val 573745"/>
              <a:gd name="f890" fmla="val 672933"/>
              <a:gd name="f891" fmla="val 670989"/>
              <a:gd name="f892" fmla="val 572772"/>
              <a:gd name="f893" fmla="val 669044"/>
              <a:gd name="f894" fmla="val 668071"/>
              <a:gd name="f895" fmla="val 666126"/>
              <a:gd name="f896" fmla="val 660292"/>
              <a:gd name="f897" fmla="val 571800"/>
              <a:gd name="f898" fmla="val 657374"/>
              <a:gd name="f899" fmla="val 655429"/>
              <a:gd name="f900" fmla="val 568882"/>
              <a:gd name="f901" fmla="val 568883"/>
              <a:gd name="f902" fmla="val 567910"/>
              <a:gd name="f903" fmla="val 647650"/>
              <a:gd name="f904" fmla="val 638898"/>
              <a:gd name="f905" fmla="val 633063"/>
              <a:gd name="f906" fmla="val 564021"/>
              <a:gd name="f907" fmla="val 634036"/>
              <a:gd name="f908" fmla="val 635008"/>
              <a:gd name="f909" fmla="val 563048"/>
              <a:gd name="f910" fmla="val 562076"/>
              <a:gd name="f911" fmla="val 560130"/>
              <a:gd name="f912" fmla="val 617504"/>
              <a:gd name="f913" fmla="val 619449"/>
              <a:gd name="f914" fmla="val 613614"/>
              <a:gd name="f915" fmla="val 558186"/>
              <a:gd name="f916" fmla="val 606807"/>
              <a:gd name="f917" fmla="val 600972"/>
              <a:gd name="f918" fmla="val 552350"/>
              <a:gd name="f919" fmla="val 596110"/>
              <a:gd name="f920" fmla="val 553323"/>
              <a:gd name="f921" fmla="val 592220"/>
              <a:gd name="f922" fmla="val 551378"/>
              <a:gd name="f923" fmla="val 589303"/>
              <a:gd name="f924" fmla="val 550406"/>
              <a:gd name="f925" fmla="val 587358"/>
              <a:gd name="f926" fmla="val 549433"/>
              <a:gd name="f927" fmla="val 583468"/>
              <a:gd name="f928" fmla="val 548461"/>
              <a:gd name="f929" fmla="val 585413"/>
              <a:gd name="f930" fmla="val 572771"/>
              <a:gd name="f931" fmla="val 545543"/>
              <a:gd name="f932" fmla="val 564992"/>
              <a:gd name="f933" fmla="val 543598"/>
              <a:gd name="f934" fmla="val 557212"/>
              <a:gd name="f935" fmla="val 540681"/>
              <a:gd name="f936" fmla="val 539708"/>
              <a:gd name="f937" fmla="val 550405"/>
              <a:gd name="f938" fmla="val 546515"/>
              <a:gd name="f939" fmla="val 536791"/>
              <a:gd name="f940" fmla="val 544570"/>
              <a:gd name="f941" fmla="val 535819"/>
              <a:gd name="f942" fmla="val 547488"/>
              <a:gd name="f943" fmla="val 537763"/>
              <a:gd name="f944" fmla="val 537764"/>
              <a:gd name="f945" fmla="val 553322"/>
              <a:gd name="f946" fmla="val 538735"/>
              <a:gd name="f947" fmla="val 531929"/>
              <a:gd name="f948" fmla="val 529011"/>
              <a:gd name="f949" fmla="val 526094"/>
              <a:gd name="f950" fmla="val 525121"/>
              <a:gd name="f951" fmla="val 523177"/>
              <a:gd name="f952" fmla="val 520259"/>
              <a:gd name="f953" fmla="val 525122"/>
              <a:gd name="f954" fmla="val 518314"/>
              <a:gd name="f955" fmla="val 514425"/>
              <a:gd name="f956" fmla="val 511507"/>
              <a:gd name="f957" fmla="val 524150"/>
              <a:gd name="f958" fmla="val 509562"/>
              <a:gd name="f959" fmla="val 507617"/>
              <a:gd name="f960" fmla="val 522204"/>
              <a:gd name="f961" fmla="val 504700"/>
              <a:gd name="f962" fmla="val 521232"/>
              <a:gd name="f963" fmla="val 501782"/>
              <a:gd name="f964" fmla="val 515397"/>
              <a:gd name="f965" fmla="val 487195"/>
              <a:gd name="f966" fmla="val 481361"/>
              <a:gd name="f967" fmla="val 512480"/>
              <a:gd name="f968" fmla="val 509563"/>
              <a:gd name="f969" fmla="val 477471"/>
              <a:gd name="f970" fmla="val 474554"/>
              <a:gd name="f971" fmla="val 505673"/>
              <a:gd name="f972" fmla="val 461912"/>
              <a:gd name="f973" fmla="val 460939"/>
              <a:gd name="f974" fmla="val 502756"/>
              <a:gd name="f975" fmla="val 459967"/>
              <a:gd name="f976" fmla="val 503728"/>
              <a:gd name="f977" fmla="val 453160"/>
              <a:gd name="f978" fmla="*/ f0 1 1288494"/>
              <a:gd name="f979" fmla="*/ f1 1 722529"/>
              <a:gd name="f980" fmla="+- f4 0 f2"/>
              <a:gd name="f981" fmla="+- f3 0 f2"/>
              <a:gd name="f982" fmla="*/ f981 1 1288494"/>
              <a:gd name="f983" fmla="*/ f980 1 722529"/>
              <a:gd name="f984" fmla="*/ f2 1 f982"/>
              <a:gd name="f985" fmla="*/ f3 1 f982"/>
              <a:gd name="f986" fmla="*/ f2 1 f983"/>
              <a:gd name="f987" fmla="*/ f4 1 f983"/>
              <a:gd name="f988" fmla="*/ f984 f978 1"/>
              <a:gd name="f989" fmla="*/ f985 f978 1"/>
              <a:gd name="f990" fmla="*/ f987 f979 1"/>
              <a:gd name="f991" fmla="*/ f986 f97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88" t="f991" r="f989" b="f990"/>
            <a:pathLst>
              <a:path w="1288494" h="722529">
                <a:moveTo>
                  <a:pt x="f5" y="f6"/>
                </a:moveTo>
                <a:lnTo>
                  <a:pt x="f7" y="f2"/>
                </a:lnTo>
                <a:lnTo>
                  <a:pt x="f8" y="f9"/>
                </a:lnTo>
                <a:close/>
                <a:moveTo>
                  <a:pt x="f10" y="f11"/>
                </a:moveTo>
                <a:lnTo>
                  <a:pt x="f12" y="f13"/>
                </a:lnTo>
                <a:lnTo>
                  <a:pt x="f14" y="f15"/>
                </a:lnTo>
                <a:lnTo>
                  <a:pt x="f10" y="f16"/>
                </a:lnTo>
                <a:close/>
                <a:moveTo>
                  <a:pt x="f17" y="f18"/>
                </a:moveTo>
                <a:lnTo>
                  <a:pt x="f19" y="f20"/>
                </a:lnTo>
                <a:lnTo>
                  <a:pt x="f17" y="f21"/>
                </a:lnTo>
                <a:close/>
                <a:moveTo>
                  <a:pt x="f16" y="f22"/>
                </a:moveTo>
                <a:lnTo>
                  <a:pt x="f23" y="f24"/>
                </a:lnTo>
                <a:lnTo>
                  <a:pt x="f16" y="f24"/>
                </a:lnTo>
                <a:lnTo>
                  <a:pt x="f25" y="f26"/>
                </a:lnTo>
                <a:lnTo>
                  <a:pt x="f23" y="f27"/>
                </a:lnTo>
                <a:lnTo>
                  <a:pt x="f23" y="f28"/>
                </a:lnTo>
                <a:lnTo>
                  <a:pt x="f29" y="f30"/>
                </a:lnTo>
                <a:lnTo>
                  <a:pt x="f25" y="f31"/>
                </a:lnTo>
                <a:lnTo>
                  <a:pt x="f32" y="f31"/>
                </a:lnTo>
                <a:lnTo>
                  <a:pt x="f25" y="f27"/>
                </a:lnTo>
                <a:lnTo>
                  <a:pt x="f32" y="f33"/>
                </a:lnTo>
                <a:lnTo>
                  <a:pt x="f32" y="f22"/>
                </a:lnTo>
                <a:close/>
                <a:moveTo>
                  <a:pt x="f34" y="f35"/>
                </a:moveTo>
                <a:lnTo>
                  <a:pt x="f36" y="f37"/>
                </a:lnTo>
                <a:lnTo>
                  <a:pt x="f38" y="f39"/>
                </a:lnTo>
                <a:lnTo>
                  <a:pt x="f40" y="f37"/>
                </a:lnTo>
                <a:lnTo>
                  <a:pt x="f41" y="f42"/>
                </a:lnTo>
                <a:lnTo>
                  <a:pt x="f43" y="f42"/>
                </a:lnTo>
                <a:lnTo>
                  <a:pt x="f41" y="f44"/>
                </a:lnTo>
                <a:lnTo>
                  <a:pt x="f41" y="f45"/>
                </a:lnTo>
                <a:lnTo>
                  <a:pt x="f46" y="f47"/>
                </a:lnTo>
                <a:lnTo>
                  <a:pt x="f48" y="f49"/>
                </a:lnTo>
                <a:lnTo>
                  <a:pt x="f38" y="f50"/>
                </a:lnTo>
                <a:lnTo>
                  <a:pt x="f38" y="f51"/>
                </a:lnTo>
                <a:lnTo>
                  <a:pt x="f36" y="f52"/>
                </a:lnTo>
                <a:close/>
                <a:moveTo>
                  <a:pt x="f34" y="f53"/>
                </a:moveTo>
                <a:lnTo>
                  <a:pt x="f34" y="f53"/>
                </a:lnTo>
                <a:lnTo>
                  <a:pt x="f34" y="f35"/>
                </a:lnTo>
                <a:close/>
                <a:moveTo>
                  <a:pt x="f54" y="f55"/>
                </a:moveTo>
                <a:lnTo>
                  <a:pt x="f34" y="f56"/>
                </a:lnTo>
                <a:lnTo>
                  <a:pt x="f54" y="f57"/>
                </a:lnTo>
                <a:close/>
                <a:moveTo>
                  <a:pt x="f58" y="f59"/>
                </a:moveTo>
                <a:lnTo>
                  <a:pt x="f60" y="f61"/>
                </a:lnTo>
                <a:lnTo>
                  <a:pt x="f62" y="f63"/>
                </a:lnTo>
                <a:lnTo>
                  <a:pt x="f64" y="f65"/>
                </a:lnTo>
                <a:lnTo>
                  <a:pt x="f62" y="f65"/>
                </a:lnTo>
                <a:lnTo>
                  <a:pt x="f62" y="f66"/>
                </a:lnTo>
                <a:lnTo>
                  <a:pt x="f67" y="f68"/>
                </a:lnTo>
                <a:lnTo>
                  <a:pt x="f69" y="f66"/>
                </a:lnTo>
                <a:lnTo>
                  <a:pt x="f58" y="f70"/>
                </a:lnTo>
                <a:lnTo>
                  <a:pt x="f71" y="f72"/>
                </a:lnTo>
                <a:lnTo>
                  <a:pt x="f73" y="f59"/>
                </a:lnTo>
                <a:close/>
                <a:moveTo>
                  <a:pt x="f74" y="f75"/>
                </a:moveTo>
                <a:lnTo>
                  <a:pt x="f76" y="f77"/>
                </a:lnTo>
                <a:lnTo>
                  <a:pt x="f76" y="f77"/>
                </a:lnTo>
                <a:close/>
                <a:moveTo>
                  <a:pt x="f78" y="f79"/>
                </a:moveTo>
                <a:lnTo>
                  <a:pt x="f80" y="f79"/>
                </a:lnTo>
                <a:lnTo>
                  <a:pt x="f81" y="f82"/>
                </a:lnTo>
                <a:close/>
                <a:moveTo>
                  <a:pt x="f83" y="f84"/>
                </a:moveTo>
                <a:lnTo>
                  <a:pt x="f85" y="f86"/>
                </a:lnTo>
                <a:lnTo>
                  <a:pt x="f83" y="f87"/>
                </a:lnTo>
                <a:close/>
                <a:moveTo>
                  <a:pt x="f88" y="f89"/>
                </a:moveTo>
                <a:lnTo>
                  <a:pt x="f90" y="f91"/>
                </a:lnTo>
                <a:lnTo>
                  <a:pt x="f88" y="f92"/>
                </a:lnTo>
                <a:lnTo>
                  <a:pt x="f93" y="f94"/>
                </a:lnTo>
                <a:lnTo>
                  <a:pt x="f95" y="f96"/>
                </a:lnTo>
                <a:lnTo>
                  <a:pt x="f97" y="f98"/>
                </a:lnTo>
                <a:lnTo>
                  <a:pt x="f99" y="f100"/>
                </a:lnTo>
                <a:lnTo>
                  <a:pt x="f101" y="f102"/>
                </a:lnTo>
                <a:lnTo>
                  <a:pt x="f103" y="f104"/>
                </a:lnTo>
                <a:lnTo>
                  <a:pt x="f105" y="f106"/>
                </a:lnTo>
                <a:lnTo>
                  <a:pt x="f107" y="f108"/>
                </a:lnTo>
                <a:lnTo>
                  <a:pt x="f107" y="f109"/>
                </a:lnTo>
                <a:lnTo>
                  <a:pt x="f110" y="f111"/>
                </a:lnTo>
                <a:lnTo>
                  <a:pt x="f112" y="f111"/>
                </a:lnTo>
                <a:lnTo>
                  <a:pt x="f113" y="f114"/>
                </a:lnTo>
                <a:lnTo>
                  <a:pt x="f115" y="f116"/>
                </a:lnTo>
                <a:lnTo>
                  <a:pt x="f117" y="f118"/>
                </a:lnTo>
                <a:lnTo>
                  <a:pt x="f119" y="f120"/>
                </a:lnTo>
                <a:lnTo>
                  <a:pt x="f121" y="f122"/>
                </a:lnTo>
                <a:lnTo>
                  <a:pt x="f123" y="f124"/>
                </a:lnTo>
                <a:lnTo>
                  <a:pt x="f125" y="f126"/>
                </a:lnTo>
                <a:lnTo>
                  <a:pt x="f127" y="f128"/>
                </a:lnTo>
                <a:lnTo>
                  <a:pt x="f129" y="f130"/>
                </a:lnTo>
                <a:lnTo>
                  <a:pt x="f131" y="f132"/>
                </a:lnTo>
                <a:lnTo>
                  <a:pt x="f133" y="f134"/>
                </a:lnTo>
                <a:lnTo>
                  <a:pt x="f135" y="f136"/>
                </a:lnTo>
                <a:lnTo>
                  <a:pt x="f137" y="f138"/>
                </a:lnTo>
                <a:lnTo>
                  <a:pt x="f139" y="f140"/>
                </a:lnTo>
                <a:lnTo>
                  <a:pt x="f141" y="f142"/>
                </a:lnTo>
                <a:lnTo>
                  <a:pt x="f143" y="f144"/>
                </a:lnTo>
                <a:lnTo>
                  <a:pt x="f145" y="f146"/>
                </a:lnTo>
                <a:lnTo>
                  <a:pt x="f147" y="f148"/>
                </a:lnTo>
                <a:lnTo>
                  <a:pt x="f149" y="f150"/>
                </a:lnTo>
                <a:lnTo>
                  <a:pt x="f151" y="f152"/>
                </a:lnTo>
                <a:lnTo>
                  <a:pt x="f153" y="f154"/>
                </a:lnTo>
                <a:lnTo>
                  <a:pt x="f155" y="f156"/>
                </a:lnTo>
                <a:lnTo>
                  <a:pt x="f157" y="f158"/>
                </a:lnTo>
                <a:lnTo>
                  <a:pt x="f159" y="f160"/>
                </a:lnTo>
                <a:lnTo>
                  <a:pt x="f161" y="f162"/>
                </a:lnTo>
                <a:lnTo>
                  <a:pt x="f163" y="f162"/>
                </a:lnTo>
                <a:lnTo>
                  <a:pt x="f164" y="f165"/>
                </a:lnTo>
                <a:lnTo>
                  <a:pt x="f166" y="f79"/>
                </a:lnTo>
                <a:lnTo>
                  <a:pt x="f167" y="f168"/>
                </a:lnTo>
                <a:lnTo>
                  <a:pt x="f169" y="f122"/>
                </a:lnTo>
                <a:lnTo>
                  <a:pt x="f170" y="f171"/>
                </a:lnTo>
                <a:lnTo>
                  <a:pt x="f172" y="f120"/>
                </a:lnTo>
                <a:lnTo>
                  <a:pt x="f3" y="f118"/>
                </a:lnTo>
                <a:lnTo>
                  <a:pt x="f173" y="f114"/>
                </a:lnTo>
                <a:lnTo>
                  <a:pt x="f170" y="f174"/>
                </a:lnTo>
                <a:lnTo>
                  <a:pt x="f175" y="f176"/>
                </a:lnTo>
                <a:lnTo>
                  <a:pt x="f167" y="f177"/>
                </a:lnTo>
                <a:lnTo>
                  <a:pt x="f178" y="f179"/>
                </a:lnTo>
                <a:lnTo>
                  <a:pt x="f180" y="f181"/>
                </a:lnTo>
                <a:lnTo>
                  <a:pt x="f182" y="f102"/>
                </a:lnTo>
                <a:lnTo>
                  <a:pt x="f183" y="f184"/>
                </a:lnTo>
                <a:lnTo>
                  <a:pt x="f185" y="f186"/>
                </a:lnTo>
                <a:lnTo>
                  <a:pt x="f121" y="f187"/>
                </a:lnTo>
                <a:lnTo>
                  <a:pt x="f188" y="f189"/>
                </a:lnTo>
                <a:lnTo>
                  <a:pt x="f190" y="f191"/>
                </a:lnTo>
                <a:lnTo>
                  <a:pt x="f93" y="f4"/>
                </a:lnTo>
                <a:lnTo>
                  <a:pt x="f192" y="f4"/>
                </a:lnTo>
                <a:close/>
                <a:moveTo>
                  <a:pt x="f193" y="f194"/>
                </a:moveTo>
                <a:lnTo>
                  <a:pt x="f193" y="f194"/>
                </a:lnTo>
                <a:lnTo>
                  <a:pt x="f195" y="f194"/>
                </a:lnTo>
                <a:close/>
                <a:moveTo>
                  <a:pt x="f196" y="f197"/>
                </a:moveTo>
                <a:lnTo>
                  <a:pt x="f196" y="f194"/>
                </a:lnTo>
                <a:lnTo>
                  <a:pt x="f193" y="f194"/>
                </a:lnTo>
                <a:close/>
                <a:moveTo>
                  <a:pt x="f198" y="f199"/>
                </a:moveTo>
                <a:lnTo>
                  <a:pt x="f198" y="f199"/>
                </a:lnTo>
                <a:lnTo>
                  <a:pt x="f198" y="f199"/>
                </a:lnTo>
                <a:close/>
                <a:moveTo>
                  <a:pt x="f200" y="f201"/>
                </a:moveTo>
                <a:lnTo>
                  <a:pt x="f198" y="f199"/>
                </a:lnTo>
                <a:lnTo>
                  <a:pt x="f200" y="f199"/>
                </a:lnTo>
                <a:close/>
                <a:moveTo>
                  <a:pt x="f202" y="f203"/>
                </a:moveTo>
                <a:lnTo>
                  <a:pt x="f204" y="f205"/>
                </a:lnTo>
                <a:lnTo>
                  <a:pt x="f206" y="f207"/>
                </a:lnTo>
                <a:close/>
                <a:moveTo>
                  <a:pt x="f208" y="f209"/>
                </a:moveTo>
                <a:lnTo>
                  <a:pt x="f208" y="f209"/>
                </a:lnTo>
                <a:lnTo>
                  <a:pt x="f210" y="f209"/>
                </a:lnTo>
                <a:lnTo>
                  <a:pt x="f211" y="f209"/>
                </a:lnTo>
                <a:close/>
                <a:moveTo>
                  <a:pt x="f212" y="f213"/>
                </a:moveTo>
                <a:lnTo>
                  <a:pt x="f214" y="f215"/>
                </a:lnTo>
                <a:lnTo>
                  <a:pt x="f216" y="f217"/>
                </a:lnTo>
                <a:close/>
                <a:moveTo>
                  <a:pt x="f218" y="f219"/>
                </a:moveTo>
                <a:lnTo>
                  <a:pt x="f220" y="f221"/>
                </a:lnTo>
                <a:lnTo>
                  <a:pt x="f222" y="f223"/>
                </a:lnTo>
                <a:lnTo>
                  <a:pt x="f222" y="f219"/>
                </a:lnTo>
                <a:close/>
                <a:moveTo>
                  <a:pt x="f224" y="f225"/>
                </a:moveTo>
                <a:lnTo>
                  <a:pt x="f226" y="f227"/>
                </a:lnTo>
                <a:lnTo>
                  <a:pt x="f228" y="f229"/>
                </a:lnTo>
                <a:lnTo>
                  <a:pt x="f230" y="f231"/>
                </a:lnTo>
                <a:close/>
                <a:moveTo>
                  <a:pt x="f232" y="f233"/>
                </a:moveTo>
                <a:lnTo>
                  <a:pt x="f234" y="f235"/>
                </a:lnTo>
                <a:lnTo>
                  <a:pt x="f232" y="f236"/>
                </a:lnTo>
                <a:lnTo>
                  <a:pt x="f237" y="f236"/>
                </a:lnTo>
                <a:lnTo>
                  <a:pt x="f232" y="f235"/>
                </a:lnTo>
                <a:lnTo>
                  <a:pt x="f234" y="f238"/>
                </a:lnTo>
                <a:lnTo>
                  <a:pt x="f239" y="f240"/>
                </a:lnTo>
                <a:lnTo>
                  <a:pt x="f221" y="f241"/>
                </a:lnTo>
                <a:lnTo>
                  <a:pt x="f242" y="f243"/>
                </a:lnTo>
                <a:lnTo>
                  <a:pt x="f244" y="f240"/>
                </a:lnTo>
                <a:lnTo>
                  <a:pt x="f245" y="f243"/>
                </a:lnTo>
                <a:lnTo>
                  <a:pt x="f246" y="f247"/>
                </a:lnTo>
                <a:lnTo>
                  <a:pt x="f248" y="f249"/>
                </a:lnTo>
                <a:lnTo>
                  <a:pt x="f248" y="f217"/>
                </a:lnTo>
                <a:lnTo>
                  <a:pt x="f250" y="f251"/>
                </a:lnTo>
                <a:lnTo>
                  <a:pt x="f252" y="f253"/>
                </a:lnTo>
                <a:lnTo>
                  <a:pt x="f254" y="f251"/>
                </a:lnTo>
                <a:lnTo>
                  <a:pt x="f255" y="f256"/>
                </a:lnTo>
                <a:lnTo>
                  <a:pt x="f257" y="f258"/>
                </a:lnTo>
                <a:lnTo>
                  <a:pt x="f259" y="f260"/>
                </a:lnTo>
                <a:lnTo>
                  <a:pt x="f261" y="f262"/>
                </a:lnTo>
                <a:lnTo>
                  <a:pt x="f263" y="f264"/>
                </a:lnTo>
                <a:lnTo>
                  <a:pt x="f265" y="f266"/>
                </a:lnTo>
                <a:lnTo>
                  <a:pt x="f267" y="f268"/>
                </a:lnTo>
                <a:lnTo>
                  <a:pt x="f269" y="f264"/>
                </a:lnTo>
                <a:lnTo>
                  <a:pt x="f270" y="f264"/>
                </a:lnTo>
                <a:lnTo>
                  <a:pt x="f263" y="f271"/>
                </a:lnTo>
                <a:lnTo>
                  <a:pt x="f270" y="f271"/>
                </a:lnTo>
                <a:lnTo>
                  <a:pt x="f272" y="f266"/>
                </a:lnTo>
                <a:lnTo>
                  <a:pt x="f272" y="f273"/>
                </a:lnTo>
                <a:lnTo>
                  <a:pt x="f267" y="f273"/>
                </a:lnTo>
                <a:lnTo>
                  <a:pt x="f274" y="f275"/>
                </a:lnTo>
                <a:lnTo>
                  <a:pt x="f276" y="f277"/>
                </a:lnTo>
                <a:lnTo>
                  <a:pt x="f278" y="f277"/>
                </a:lnTo>
                <a:lnTo>
                  <a:pt x="f279" y="f280"/>
                </a:lnTo>
                <a:lnTo>
                  <a:pt x="f281" y="f282"/>
                </a:lnTo>
                <a:lnTo>
                  <a:pt x="f283" y="f284"/>
                </a:lnTo>
                <a:lnTo>
                  <a:pt x="f285" y="f216"/>
                </a:lnTo>
                <a:lnTo>
                  <a:pt x="f207" y="f216"/>
                </a:lnTo>
                <a:lnTo>
                  <a:pt x="f285" y="f214"/>
                </a:lnTo>
                <a:lnTo>
                  <a:pt x="f286" y="f287"/>
                </a:lnTo>
                <a:lnTo>
                  <a:pt x="f288" y="f289"/>
                </a:lnTo>
                <a:lnTo>
                  <a:pt x="f290" y="f291"/>
                </a:lnTo>
                <a:lnTo>
                  <a:pt x="f290" y="f292"/>
                </a:lnTo>
                <a:lnTo>
                  <a:pt x="f293" y="f291"/>
                </a:lnTo>
                <a:lnTo>
                  <a:pt x="f294" y="f295"/>
                </a:lnTo>
                <a:lnTo>
                  <a:pt x="f296" y="f295"/>
                </a:lnTo>
                <a:lnTo>
                  <a:pt x="f297" y="f237"/>
                </a:lnTo>
                <a:lnTo>
                  <a:pt x="f298" y="f299"/>
                </a:lnTo>
                <a:lnTo>
                  <a:pt x="f300" y="f237"/>
                </a:lnTo>
                <a:lnTo>
                  <a:pt x="f296" y="f291"/>
                </a:lnTo>
                <a:lnTo>
                  <a:pt x="f301" y="f237"/>
                </a:lnTo>
                <a:lnTo>
                  <a:pt x="f302" y="f299"/>
                </a:lnTo>
                <a:lnTo>
                  <a:pt x="f303" y="f234"/>
                </a:lnTo>
                <a:lnTo>
                  <a:pt x="f230" y="f231"/>
                </a:lnTo>
                <a:lnTo>
                  <a:pt x="f224" y="f227"/>
                </a:lnTo>
                <a:lnTo>
                  <a:pt x="f304" y="f223"/>
                </a:lnTo>
                <a:lnTo>
                  <a:pt x="f222" y="f223"/>
                </a:lnTo>
                <a:lnTo>
                  <a:pt x="f305" y="f306"/>
                </a:lnTo>
                <a:lnTo>
                  <a:pt x="f307" y="f306"/>
                </a:lnTo>
                <a:lnTo>
                  <a:pt x="f308" y="f244"/>
                </a:lnTo>
                <a:lnTo>
                  <a:pt x="f309" y="f310"/>
                </a:lnTo>
                <a:lnTo>
                  <a:pt x="f311" y="f312"/>
                </a:lnTo>
                <a:lnTo>
                  <a:pt x="f313" y="f312"/>
                </a:lnTo>
                <a:lnTo>
                  <a:pt x="f314" y="f315"/>
                </a:lnTo>
                <a:lnTo>
                  <a:pt x="f316" y="f315"/>
                </a:lnTo>
                <a:lnTo>
                  <a:pt x="f317" y="f318"/>
                </a:lnTo>
                <a:lnTo>
                  <a:pt x="f319" y="f320"/>
                </a:lnTo>
                <a:lnTo>
                  <a:pt x="f321" y="f320"/>
                </a:lnTo>
                <a:lnTo>
                  <a:pt x="f322" y="f323"/>
                </a:lnTo>
                <a:lnTo>
                  <a:pt x="f324" y="f325"/>
                </a:lnTo>
                <a:lnTo>
                  <a:pt x="f326" y="f327"/>
                </a:lnTo>
                <a:lnTo>
                  <a:pt x="f326" y="f328"/>
                </a:lnTo>
                <a:lnTo>
                  <a:pt x="f326" y="f329"/>
                </a:lnTo>
                <a:lnTo>
                  <a:pt x="f330" y="f331"/>
                </a:lnTo>
                <a:lnTo>
                  <a:pt x="f332" y="f255"/>
                </a:lnTo>
                <a:lnTo>
                  <a:pt x="f333" y="f334"/>
                </a:lnTo>
                <a:lnTo>
                  <a:pt x="f335" y="f255"/>
                </a:lnTo>
                <a:lnTo>
                  <a:pt x="f335" y="f331"/>
                </a:lnTo>
                <a:lnTo>
                  <a:pt x="f336" y="f337"/>
                </a:lnTo>
                <a:lnTo>
                  <a:pt x="f338" y="f339"/>
                </a:lnTo>
                <a:lnTo>
                  <a:pt x="f340" y="f341"/>
                </a:lnTo>
                <a:lnTo>
                  <a:pt x="f342" y="f341"/>
                </a:lnTo>
                <a:lnTo>
                  <a:pt x="f343" y="f344"/>
                </a:lnTo>
                <a:lnTo>
                  <a:pt x="f345" y="f265"/>
                </a:lnTo>
                <a:lnTo>
                  <a:pt x="f346" y="f347"/>
                </a:lnTo>
                <a:lnTo>
                  <a:pt x="f348" y="f349"/>
                </a:lnTo>
                <a:lnTo>
                  <a:pt x="f202" y="f350"/>
                </a:lnTo>
                <a:lnTo>
                  <a:pt x="f351" y="f349"/>
                </a:lnTo>
                <a:lnTo>
                  <a:pt x="f351" y="f352"/>
                </a:lnTo>
                <a:lnTo>
                  <a:pt x="f206" y="f353"/>
                </a:lnTo>
                <a:lnTo>
                  <a:pt x="f354" y="f355"/>
                </a:lnTo>
                <a:lnTo>
                  <a:pt x="f356" y="f355"/>
                </a:lnTo>
                <a:lnTo>
                  <a:pt x="f356" y="f278"/>
                </a:lnTo>
                <a:lnTo>
                  <a:pt x="f354" y="f349"/>
                </a:lnTo>
                <a:lnTo>
                  <a:pt x="f357" y="f358"/>
                </a:lnTo>
                <a:lnTo>
                  <a:pt x="f359" y="f360"/>
                </a:lnTo>
                <a:lnTo>
                  <a:pt x="f359" y="f361"/>
                </a:lnTo>
                <a:lnTo>
                  <a:pt x="f362" y="f363"/>
                </a:lnTo>
                <a:lnTo>
                  <a:pt x="f362" y="f283"/>
                </a:lnTo>
                <a:lnTo>
                  <a:pt x="f364" y="f365"/>
                </a:lnTo>
                <a:lnTo>
                  <a:pt x="f366" y="f367"/>
                </a:lnTo>
                <a:lnTo>
                  <a:pt x="f368" y="f369"/>
                </a:lnTo>
                <a:lnTo>
                  <a:pt x="f370" y="f371"/>
                </a:lnTo>
                <a:lnTo>
                  <a:pt x="f372" y="f373"/>
                </a:lnTo>
                <a:lnTo>
                  <a:pt x="f374" y="f373"/>
                </a:lnTo>
                <a:lnTo>
                  <a:pt x="f375" y="f376"/>
                </a:lnTo>
                <a:lnTo>
                  <a:pt x="f375" y="f377"/>
                </a:lnTo>
                <a:lnTo>
                  <a:pt x="f378" y="f379"/>
                </a:lnTo>
                <a:lnTo>
                  <a:pt x="f380" y="f300"/>
                </a:lnTo>
                <a:lnTo>
                  <a:pt x="f381" y="f382"/>
                </a:lnTo>
                <a:lnTo>
                  <a:pt x="f383" y="f384"/>
                </a:lnTo>
                <a:lnTo>
                  <a:pt x="f383" y="f382"/>
                </a:lnTo>
                <a:lnTo>
                  <a:pt x="f385" y="f386"/>
                </a:lnTo>
                <a:lnTo>
                  <a:pt x="f387" y="f388"/>
                </a:lnTo>
                <a:lnTo>
                  <a:pt x="f389" y="f390"/>
                </a:lnTo>
                <a:lnTo>
                  <a:pt x="f391" y="f392"/>
                </a:lnTo>
                <a:lnTo>
                  <a:pt x="f35" y="f317"/>
                </a:lnTo>
                <a:lnTo>
                  <a:pt x="f393" y="f317"/>
                </a:lnTo>
                <a:lnTo>
                  <a:pt x="f394" y="f395"/>
                </a:lnTo>
                <a:lnTo>
                  <a:pt x="f37" y="f395"/>
                </a:lnTo>
                <a:lnTo>
                  <a:pt x="f39" y="f396"/>
                </a:lnTo>
                <a:lnTo>
                  <a:pt x="f39" y="f321"/>
                </a:lnTo>
                <a:lnTo>
                  <a:pt x="f39" y="f397"/>
                </a:lnTo>
                <a:lnTo>
                  <a:pt x="f394" y="f397"/>
                </a:lnTo>
                <a:lnTo>
                  <a:pt x="f50" y="f398"/>
                </a:lnTo>
                <a:lnTo>
                  <a:pt x="f399" y="f201"/>
                </a:lnTo>
                <a:lnTo>
                  <a:pt x="f198" y="f324"/>
                </a:lnTo>
                <a:lnTo>
                  <a:pt x="f198" y="f199"/>
                </a:lnTo>
                <a:lnTo>
                  <a:pt x="f400" y="f401"/>
                </a:lnTo>
                <a:lnTo>
                  <a:pt x="f402" y="f403"/>
                </a:lnTo>
                <a:lnTo>
                  <a:pt x="f44" y="f330"/>
                </a:lnTo>
                <a:lnTo>
                  <a:pt x="f44" y="f404"/>
                </a:lnTo>
                <a:lnTo>
                  <a:pt x="f405" y="f404"/>
                </a:lnTo>
                <a:lnTo>
                  <a:pt x="f402" y="f404"/>
                </a:lnTo>
                <a:lnTo>
                  <a:pt x="f406" y="f407"/>
                </a:lnTo>
                <a:lnTo>
                  <a:pt x="f406" y="f408"/>
                </a:lnTo>
                <a:lnTo>
                  <a:pt x="f44" y="f408"/>
                </a:lnTo>
                <a:lnTo>
                  <a:pt x="f409" y="f407"/>
                </a:lnTo>
                <a:lnTo>
                  <a:pt x="f198" y="f410"/>
                </a:lnTo>
                <a:lnTo>
                  <a:pt x="f198" y="f407"/>
                </a:lnTo>
                <a:lnTo>
                  <a:pt x="f400" y="f333"/>
                </a:lnTo>
                <a:lnTo>
                  <a:pt x="f400" y="f411"/>
                </a:lnTo>
                <a:lnTo>
                  <a:pt x="f412" y="f411"/>
                </a:lnTo>
                <a:lnTo>
                  <a:pt x="f198" y="f333"/>
                </a:lnTo>
                <a:lnTo>
                  <a:pt x="f413" y="f408"/>
                </a:lnTo>
                <a:lnTo>
                  <a:pt x="f198" y="f411"/>
                </a:lnTo>
                <a:lnTo>
                  <a:pt x="f402" y="f414"/>
                </a:lnTo>
                <a:lnTo>
                  <a:pt x="f405" y="f414"/>
                </a:lnTo>
                <a:lnTo>
                  <a:pt x="f405" y="f411"/>
                </a:lnTo>
                <a:lnTo>
                  <a:pt x="f415" y="f416"/>
                </a:lnTo>
                <a:lnTo>
                  <a:pt x="f417" y="f418"/>
                </a:lnTo>
                <a:lnTo>
                  <a:pt x="f419" y="f420"/>
                </a:lnTo>
                <a:lnTo>
                  <a:pt x="f421" y="f422"/>
                </a:lnTo>
                <a:lnTo>
                  <a:pt x="f423" y="f424"/>
                </a:lnTo>
                <a:lnTo>
                  <a:pt x="f423" y="f425"/>
                </a:lnTo>
                <a:lnTo>
                  <a:pt x="f426" y="f424"/>
                </a:lnTo>
                <a:lnTo>
                  <a:pt x="f427" y="f428"/>
                </a:lnTo>
                <a:lnTo>
                  <a:pt x="f419" y="f422"/>
                </a:lnTo>
                <a:lnTo>
                  <a:pt x="f421" y="f424"/>
                </a:lnTo>
                <a:lnTo>
                  <a:pt x="f426" y="f429"/>
                </a:lnTo>
                <a:lnTo>
                  <a:pt x="f430" y="f431"/>
                </a:lnTo>
                <a:lnTo>
                  <a:pt x="f432" y="f336"/>
                </a:lnTo>
                <a:lnTo>
                  <a:pt x="f430" y="f433"/>
                </a:lnTo>
                <a:lnTo>
                  <a:pt x="f434" y="f431"/>
                </a:lnTo>
                <a:lnTo>
                  <a:pt x="f434" y="f435"/>
                </a:lnTo>
                <a:lnTo>
                  <a:pt x="f436" y="f435"/>
                </a:lnTo>
                <a:lnTo>
                  <a:pt x="f437" y="f438"/>
                </a:lnTo>
                <a:lnTo>
                  <a:pt x="f439" y="f338"/>
                </a:lnTo>
                <a:lnTo>
                  <a:pt x="f440" y="f441"/>
                </a:lnTo>
                <a:lnTo>
                  <a:pt x="f442" y="f338"/>
                </a:lnTo>
                <a:lnTo>
                  <a:pt x="f443" y="f444"/>
                </a:lnTo>
                <a:lnTo>
                  <a:pt x="f445" y="f446"/>
                </a:lnTo>
                <a:lnTo>
                  <a:pt x="f447" y="f448"/>
                </a:lnTo>
                <a:lnTo>
                  <a:pt x="f449" y="f342"/>
                </a:lnTo>
                <a:lnTo>
                  <a:pt x="f443" y="f448"/>
                </a:lnTo>
                <a:lnTo>
                  <a:pt x="f450" y="f448"/>
                </a:lnTo>
                <a:lnTo>
                  <a:pt x="f443" y="f451"/>
                </a:lnTo>
                <a:lnTo>
                  <a:pt x="f445" y="f452"/>
                </a:lnTo>
                <a:lnTo>
                  <a:pt x="f453" y="f454"/>
                </a:lnTo>
                <a:lnTo>
                  <a:pt x="f455" y="f456"/>
                </a:lnTo>
                <a:lnTo>
                  <a:pt x="f24" y="f456"/>
                </a:lnTo>
                <a:lnTo>
                  <a:pt x="f24" y="f454"/>
                </a:lnTo>
                <a:lnTo>
                  <a:pt x="f24" y="f457"/>
                </a:lnTo>
                <a:lnTo>
                  <a:pt x="f455" y="f457"/>
                </a:lnTo>
                <a:lnTo>
                  <a:pt x="f458" y="f459"/>
                </a:lnTo>
                <a:lnTo>
                  <a:pt x="f460" y="f461"/>
                </a:lnTo>
                <a:lnTo>
                  <a:pt x="f462" y="f463"/>
                </a:lnTo>
                <a:lnTo>
                  <a:pt x="f462" y="f464"/>
                </a:lnTo>
                <a:lnTo>
                  <a:pt x="f465" y="f464"/>
                </a:lnTo>
                <a:lnTo>
                  <a:pt x="f30" y="f345"/>
                </a:lnTo>
                <a:lnTo>
                  <a:pt x="f466" y="f467"/>
                </a:lnTo>
                <a:lnTo>
                  <a:pt x="f468" y="f87"/>
                </a:lnTo>
                <a:lnTo>
                  <a:pt x="f83" y="f86"/>
                </a:lnTo>
                <a:lnTo>
                  <a:pt x="f468" y="f469"/>
                </a:lnTo>
                <a:lnTo>
                  <a:pt x="f470" y="f202"/>
                </a:lnTo>
                <a:lnTo>
                  <a:pt x="f471" y="f348"/>
                </a:lnTo>
                <a:lnTo>
                  <a:pt x="f472" y="f202"/>
                </a:lnTo>
                <a:lnTo>
                  <a:pt x="f470" y="f473"/>
                </a:lnTo>
                <a:lnTo>
                  <a:pt x="f85" y="f86"/>
                </a:lnTo>
                <a:lnTo>
                  <a:pt x="f470" y="f469"/>
                </a:lnTo>
                <a:lnTo>
                  <a:pt x="f474" y="f202"/>
                </a:lnTo>
                <a:lnTo>
                  <a:pt x="f475" y="f348"/>
                </a:lnTo>
                <a:lnTo>
                  <a:pt x="f476" y="f477"/>
                </a:lnTo>
                <a:lnTo>
                  <a:pt x="f478" y="f479"/>
                </a:lnTo>
                <a:lnTo>
                  <a:pt x="f478" y="f480"/>
                </a:lnTo>
                <a:lnTo>
                  <a:pt x="f481" y="f482"/>
                </a:lnTo>
                <a:lnTo>
                  <a:pt x="f483" y="f484"/>
                </a:lnTo>
                <a:lnTo>
                  <a:pt x="f483" y="f485"/>
                </a:lnTo>
                <a:lnTo>
                  <a:pt x="f483" y="f486"/>
                </a:lnTo>
                <a:lnTo>
                  <a:pt x="f487" y="f488"/>
                </a:lnTo>
                <a:lnTo>
                  <a:pt x="f489" y="f485"/>
                </a:lnTo>
                <a:lnTo>
                  <a:pt x="f483" y="f490"/>
                </a:lnTo>
                <a:lnTo>
                  <a:pt x="f491" y="f492"/>
                </a:lnTo>
                <a:lnTo>
                  <a:pt x="f493" y="f494"/>
                </a:lnTo>
                <a:lnTo>
                  <a:pt x="f495" y="f496"/>
                </a:lnTo>
                <a:lnTo>
                  <a:pt x="f497" y="f498"/>
                </a:lnTo>
                <a:lnTo>
                  <a:pt x="f497" y="f499"/>
                </a:lnTo>
                <a:lnTo>
                  <a:pt x="f500" y="f362"/>
                </a:lnTo>
                <a:lnTo>
                  <a:pt x="f493" y="f496"/>
                </a:lnTo>
                <a:lnTo>
                  <a:pt x="f493" y="f499"/>
                </a:lnTo>
                <a:lnTo>
                  <a:pt x="f501" y="f502"/>
                </a:lnTo>
                <a:lnTo>
                  <a:pt x="f74" y="f77"/>
                </a:lnTo>
                <a:lnTo>
                  <a:pt x="f76" y="f77"/>
                </a:lnTo>
                <a:lnTo>
                  <a:pt x="f503" y="f368"/>
                </a:lnTo>
                <a:lnTo>
                  <a:pt x="f503" y="f370"/>
                </a:lnTo>
                <a:lnTo>
                  <a:pt x="f76" y="f370"/>
                </a:lnTo>
                <a:lnTo>
                  <a:pt x="f503" y="f372"/>
                </a:lnTo>
                <a:lnTo>
                  <a:pt x="f504" y="f372"/>
                </a:lnTo>
                <a:lnTo>
                  <a:pt x="f504" y="f505"/>
                </a:lnTo>
                <a:lnTo>
                  <a:pt x="f506" y="f372"/>
                </a:lnTo>
                <a:lnTo>
                  <a:pt x="f507" y="f508"/>
                </a:lnTo>
                <a:lnTo>
                  <a:pt x="f506" y="f509"/>
                </a:lnTo>
                <a:lnTo>
                  <a:pt x="f510" y="f511"/>
                </a:lnTo>
                <a:lnTo>
                  <a:pt x="f506" y="f511"/>
                </a:lnTo>
                <a:lnTo>
                  <a:pt x="f506" y="f508"/>
                </a:lnTo>
                <a:lnTo>
                  <a:pt x="f506" y="f512"/>
                </a:lnTo>
                <a:lnTo>
                  <a:pt x="f513" y="f512"/>
                </a:lnTo>
                <a:lnTo>
                  <a:pt x="f514" y="f515"/>
                </a:lnTo>
                <a:lnTo>
                  <a:pt x="f516" y="f517"/>
                </a:lnTo>
                <a:lnTo>
                  <a:pt x="f516" y="f518"/>
                </a:lnTo>
                <a:lnTo>
                  <a:pt x="f519" y="f518"/>
                </a:lnTo>
                <a:lnTo>
                  <a:pt x="f520" y="f381"/>
                </a:lnTo>
                <a:lnTo>
                  <a:pt x="f521" y="f522"/>
                </a:lnTo>
                <a:lnTo>
                  <a:pt x="f523" y="f524"/>
                </a:lnTo>
                <a:lnTo>
                  <a:pt x="f525" y="f522"/>
                </a:lnTo>
                <a:lnTo>
                  <a:pt x="f526" y="f527"/>
                </a:lnTo>
                <a:lnTo>
                  <a:pt x="f526" y="f385"/>
                </a:lnTo>
                <a:lnTo>
                  <a:pt x="f526" y="f528"/>
                </a:lnTo>
                <a:lnTo>
                  <a:pt x="f71" y="f72"/>
                </a:lnTo>
                <a:lnTo>
                  <a:pt x="f71" y="f529"/>
                </a:lnTo>
                <a:lnTo>
                  <a:pt x="f71" y="f70"/>
                </a:lnTo>
                <a:lnTo>
                  <a:pt x="f73" y="f68"/>
                </a:lnTo>
                <a:lnTo>
                  <a:pt x="f60" y="f530"/>
                </a:lnTo>
                <a:lnTo>
                  <a:pt x="f62" y="f531"/>
                </a:lnTo>
                <a:lnTo>
                  <a:pt x="f62" y="f530"/>
                </a:lnTo>
                <a:lnTo>
                  <a:pt x="f62" y="f532"/>
                </a:lnTo>
                <a:lnTo>
                  <a:pt x="f67" y="f533"/>
                </a:lnTo>
                <a:lnTo>
                  <a:pt x="f62" y="f533"/>
                </a:lnTo>
                <a:lnTo>
                  <a:pt x="f534" y="f535"/>
                </a:lnTo>
                <a:lnTo>
                  <a:pt x="f536" y="f537"/>
                </a:lnTo>
                <a:lnTo>
                  <a:pt x="f538" y="f539"/>
                </a:lnTo>
                <a:lnTo>
                  <a:pt x="f536" y="f540"/>
                </a:lnTo>
                <a:lnTo>
                  <a:pt x="f538" y="f531"/>
                </a:lnTo>
                <a:lnTo>
                  <a:pt x="f541" y="f537"/>
                </a:lnTo>
                <a:lnTo>
                  <a:pt x="f542" y="f537"/>
                </a:lnTo>
                <a:lnTo>
                  <a:pt x="f543" y="f544"/>
                </a:lnTo>
                <a:lnTo>
                  <a:pt x="f545" y="f546"/>
                </a:lnTo>
                <a:lnTo>
                  <a:pt x="f547" y="f548"/>
                </a:lnTo>
                <a:lnTo>
                  <a:pt x="f34" y="f549"/>
                </a:lnTo>
                <a:lnTo>
                  <a:pt x="f34" y="f550"/>
                </a:lnTo>
                <a:lnTo>
                  <a:pt x="f54" y="f551"/>
                </a:lnTo>
                <a:lnTo>
                  <a:pt x="f545" y="f552"/>
                </a:lnTo>
                <a:lnTo>
                  <a:pt x="f541" y="f546"/>
                </a:lnTo>
                <a:lnTo>
                  <a:pt x="f542" y="f546"/>
                </a:lnTo>
                <a:lnTo>
                  <a:pt x="f545" y="f551"/>
                </a:lnTo>
                <a:lnTo>
                  <a:pt x="f54" y="f57"/>
                </a:lnTo>
                <a:lnTo>
                  <a:pt x="f54" y="f553"/>
                </a:lnTo>
                <a:lnTo>
                  <a:pt x="f554" y="f555"/>
                </a:lnTo>
                <a:lnTo>
                  <a:pt x="f34" y="f53"/>
                </a:lnTo>
                <a:lnTo>
                  <a:pt x="f547" y="f555"/>
                </a:lnTo>
                <a:lnTo>
                  <a:pt x="f554" y="f37"/>
                </a:lnTo>
                <a:lnTo>
                  <a:pt x="f554" y="f50"/>
                </a:lnTo>
                <a:lnTo>
                  <a:pt x="f547" y="f399"/>
                </a:lnTo>
                <a:lnTo>
                  <a:pt x="f34" y="f556"/>
                </a:lnTo>
                <a:lnTo>
                  <a:pt x="f36" y="f556"/>
                </a:lnTo>
                <a:lnTo>
                  <a:pt x="f36" y="f413"/>
                </a:lnTo>
                <a:lnTo>
                  <a:pt x="f38" y="f557"/>
                </a:lnTo>
                <a:lnTo>
                  <a:pt x="f558" y="f559"/>
                </a:lnTo>
                <a:lnTo>
                  <a:pt x="f41" y="f560"/>
                </a:lnTo>
                <a:lnTo>
                  <a:pt x="f41" y="f561"/>
                </a:lnTo>
                <a:lnTo>
                  <a:pt x="f562" y="f426"/>
                </a:lnTo>
                <a:lnTo>
                  <a:pt x="f563" y="f560"/>
                </a:lnTo>
                <a:lnTo>
                  <a:pt x="f564" y="f565"/>
                </a:lnTo>
                <a:lnTo>
                  <a:pt x="f566" y="f24"/>
                </a:lnTo>
                <a:lnTo>
                  <a:pt x="f566" y="f455"/>
                </a:lnTo>
                <a:lnTo>
                  <a:pt x="f11" y="f455"/>
                </a:lnTo>
                <a:lnTo>
                  <a:pt x="f567" y="f26"/>
                </a:lnTo>
                <a:lnTo>
                  <a:pt x="f32" y="f31"/>
                </a:lnTo>
                <a:lnTo>
                  <a:pt x="f32" y="f28"/>
                </a:lnTo>
                <a:lnTo>
                  <a:pt x="f567" y="f28"/>
                </a:lnTo>
                <a:lnTo>
                  <a:pt x="f32" y="f568"/>
                </a:lnTo>
                <a:lnTo>
                  <a:pt x="f567" y="f569"/>
                </a:lnTo>
                <a:lnTo>
                  <a:pt x="f567" y="f570"/>
                </a:lnTo>
                <a:lnTo>
                  <a:pt x="f571" y="f472"/>
                </a:lnTo>
                <a:lnTo>
                  <a:pt x="f572" y="f573"/>
                </a:lnTo>
                <a:lnTo>
                  <a:pt x="f574" y="f575"/>
                </a:lnTo>
                <a:lnTo>
                  <a:pt x="f576" y="f76"/>
                </a:lnTo>
                <a:lnTo>
                  <a:pt x="f577" y="f521"/>
                </a:lnTo>
                <a:lnTo>
                  <a:pt x="f577" y="f578"/>
                </a:lnTo>
                <a:lnTo>
                  <a:pt x="f17" y="f579"/>
                </a:lnTo>
                <a:lnTo>
                  <a:pt x="f580" y="f579"/>
                </a:lnTo>
                <a:lnTo>
                  <a:pt x="f581" y="f582"/>
                </a:lnTo>
                <a:lnTo>
                  <a:pt x="f17" y="f71"/>
                </a:lnTo>
                <a:lnTo>
                  <a:pt x="f17" y="f583"/>
                </a:lnTo>
                <a:lnTo>
                  <a:pt x="f10" y="f583"/>
                </a:lnTo>
                <a:lnTo>
                  <a:pt x="f10" y="f73"/>
                </a:lnTo>
                <a:lnTo>
                  <a:pt x="f577" y="f584"/>
                </a:lnTo>
                <a:lnTo>
                  <a:pt x="f14" y="f541"/>
                </a:lnTo>
                <a:lnTo>
                  <a:pt x="f9" y="f554"/>
                </a:lnTo>
                <a:lnTo>
                  <a:pt x="f14" y="f554"/>
                </a:lnTo>
                <a:lnTo>
                  <a:pt x="f577" y="f54"/>
                </a:lnTo>
                <a:lnTo>
                  <a:pt x="f577" y="f36"/>
                </a:lnTo>
                <a:lnTo>
                  <a:pt x="f14" y="f585"/>
                </a:lnTo>
                <a:lnTo>
                  <a:pt x="f9" y="f586"/>
                </a:lnTo>
                <a:lnTo>
                  <a:pt x="f8" y="f587"/>
                </a:lnTo>
                <a:lnTo>
                  <a:pt x="f7" y="f21"/>
                </a:lnTo>
                <a:lnTo>
                  <a:pt x="f7" y="f588"/>
                </a:lnTo>
                <a:lnTo>
                  <a:pt x="f2" y="f589"/>
                </a:lnTo>
                <a:lnTo>
                  <a:pt x="f590" y="f589"/>
                </a:lnTo>
                <a:lnTo>
                  <a:pt x="f7" y="f577"/>
                </a:lnTo>
                <a:lnTo>
                  <a:pt x="f5" y="f6"/>
                </a:lnTo>
                <a:lnTo>
                  <a:pt x="f591" y="f574"/>
                </a:lnTo>
                <a:lnTo>
                  <a:pt x="f591" y="f592"/>
                </a:lnTo>
                <a:lnTo>
                  <a:pt x="f9" y="f574"/>
                </a:lnTo>
                <a:lnTo>
                  <a:pt x="f9" y="f589"/>
                </a:lnTo>
                <a:lnTo>
                  <a:pt x="f8" y="f589"/>
                </a:lnTo>
                <a:lnTo>
                  <a:pt x="f8" y="f29"/>
                </a:lnTo>
                <a:lnTo>
                  <a:pt x="f9" y="f29"/>
                </a:lnTo>
                <a:lnTo>
                  <a:pt x="f9" y="f15"/>
                </a:lnTo>
                <a:lnTo>
                  <a:pt x="f12" y="f13"/>
                </a:lnTo>
                <a:lnTo>
                  <a:pt x="f19" y="f20"/>
                </a:lnTo>
                <a:lnTo>
                  <a:pt x="f577" y="f18"/>
                </a:lnTo>
                <a:lnTo>
                  <a:pt x="f577" y="f586"/>
                </a:lnTo>
                <a:lnTo>
                  <a:pt x="f17" y="f41"/>
                </a:lnTo>
                <a:lnTo>
                  <a:pt x="f581" y="f587"/>
                </a:lnTo>
                <a:lnTo>
                  <a:pt x="f576" y="f36"/>
                </a:lnTo>
                <a:lnTo>
                  <a:pt x="f576" y="f54"/>
                </a:lnTo>
                <a:lnTo>
                  <a:pt x="f589" y="f542"/>
                </a:lnTo>
                <a:lnTo>
                  <a:pt x="f574" y="f593"/>
                </a:lnTo>
                <a:lnTo>
                  <a:pt x="f574" y="f60"/>
                </a:lnTo>
                <a:lnTo>
                  <a:pt x="f576" y="f584"/>
                </a:lnTo>
                <a:lnTo>
                  <a:pt x="f17" y="f594"/>
                </a:lnTo>
                <a:lnTo>
                  <a:pt x="f581" y="f60"/>
                </a:lnTo>
                <a:lnTo>
                  <a:pt x="f595" y="f73"/>
                </a:lnTo>
                <a:lnTo>
                  <a:pt x="f572" y="f579"/>
                </a:lnTo>
                <a:lnTo>
                  <a:pt x="f572" y="f578"/>
                </a:lnTo>
                <a:lnTo>
                  <a:pt x="f596" y="f597"/>
                </a:lnTo>
                <a:lnTo>
                  <a:pt x="f29" y="f598"/>
                </a:lnTo>
                <a:lnTo>
                  <a:pt x="f23" y="f510"/>
                </a:lnTo>
                <a:lnTo>
                  <a:pt x="f567" y="f599"/>
                </a:lnTo>
                <a:lnTo>
                  <a:pt x="f600" y="f601"/>
                </a:lnTo>
                <a:lnTo>
                  <a:pt x="f602" y="f470"/>
                </a:lnTo>
                <a:lnTo>
                  <a:pt x="f21" y="f466"/>
                </a:lnTo>
                <a:lnTo>
                  <a:pt x="f564" y="f569"/>
                </a:lnTo>
                <a:lnTo>
                  <a:pt x="f587" y="f455"/>
                </a:lnTo>
                <a:lnTo>
                  <a:pt x="f558" y="f603"/>
                </a:lnTo>
                <a:lnTo>
                  <a:pt x="f604" y="f605"/>
                </a:lnTo>
                <a:lnTo>
                  <a:pt x="f606" y="f427"/>
                </a:lnTo>
                <a:lnTo>
                  <a:pt x="f554" y="f45"/>
                </a:lnTo>
                <a:lnTo>
                  <a:pt x="f607" y="f49"/>
                </a:lnTo>
                <a:lnTo>
                  <a:pt x="f67" y="f608"/>
                </a:lnTo>
                <a:lnTo>
                  <a:pt x="f609" y="f533"/>
                </a:lnTo>
                <a:lnTo>
                  <a:pt x="f578" y="f530"/>
                </a:lnTo>
                <a:lnTo>
                  <a:pt x="f523" y="f533"/>
                </a:lnTo>
                <a:lnTo>
                  <a:pt x="f523" y="f610"/>
                </a:lnTo>
                <a:lnTo>
                  <a:pt x="f523" y="f68"/>
                </a:lnTo>
                <a:lnTo>
                  <a:pt x="f609" y="f66"/>
                </a:lnTo>
                <a:lnTo>
                  <a:pt x="f609" y="f68"/>
                </a:lnTo>
                <a:lnTo>
                  <a:pt x="f611" y="f65"/>
                </a:lnTo>
                <a:lnTo>
                  <a:pt x="f507" y="f72"/>
                </a:lnTo>
                <a:lnTo>
                  <a:pt x="f514" y="f612"/>
                </a:lnTo>
                <a:lnTo>
                  <a:pt x="f613" y="f614"/>
                </a:lnTo>
                <a:lnTo>
                  <a:pt x="f493" y="f615"/>
                </a:lnTo>
                <a:lnTo>
                  <a:pt x="f493" y="f511"/>
                </a:lnTo>
                <a:lnTo>
                  <a:pt x="f616" y="f617"/>
                </a:lnTo>
                <a:lnTo>
                  <a:pt x="f481" y="f618"/>
                </a:lnTo>
                <a:lnTo>
                  <a:pt x="f472" y="f362"/>
                </a:lnTo>
                <a:lnTo>
                  <a:pt x="f472" y="f498"/>
                </a:lnTo>
                <a:lnTo>
                  <a:pt x="f470" y="f619"/>
                </a:lnTo>
                <a:lnTo>
                  <a:pt x="f620" y="f490"/>
                </a:lnTo>
                <a:lnTo>
                  <a:pt x="f621" y="f480"/>
                </a:lnTo>
                <a:lnTo>
                  <a:pt x="f445" y="f622"/>
                </a:lnTo>
                <a:lnTo>
                  <a:pt x="f45" y="f623"/>
                </a:lnTo>
                <a:lnTo>
                  <a:pt x="f200" y="f429"/>
                </a:lnTo>
                <a:lnTo>
                  <a:pt x="f624" y="f408"/>
                </a:lnTo>
                <a:lnTo>
                  <a:pt x="f624" y="f625"/>
                </a:lnTo>
                <a:lnTo>
                  <a:pt x="f546" y="f626"/>
                </a:lnTo>
                <a:lnTo>
                  <a:pt x="f627" y="f314"/>
                </a:lnTo>
                <a:lnTo>
                  <a:pt x="f528" y="f628"/>
                </a:lnTo>
                <a:lnTo>
                  <a:pt x="f629" y="f630"/>
                </a:lnTo>
                <a:lnTo>
                  <a:pt x="f383" y="f630"/>
                </a:lnTo>
                <a:lnTo>
                  <a:pt x="f631" y="f226"/>
                </a:lnTo>
                <a:lnTo>
                  <a:pt x="f615" y="f388"/>
                </a:lnTo>
                <a:lnTo>
                  <a:pt x="f511" y="f388"/>
                </a:lnTo>
                <a:lnTo>
                  <a:pt x="f511" y="f226"/>
                </a:lnTo>
                <a:lnTo>
                  <a:pt x="f375" y="f303"/>
                </a:lnTo>
                <a:lnTo>
                  <a:pt x="f372" y="f632"/>
                </a:lnTo>
                <a:lnTo>
                  <a:pt x="f370" y="f384"/>
                </a:lnTo>
                <a:lnTo>
                  <a:pt x="f633" y="f300"/>
                </a:lnTo>
                <a:lnTo>
                  <a:pt x="f359" y="f634"/>
                </a:lnTo>
                <a:lnTo>
                  <a:pt x="f485" y="f635"/>
                </a:lnTo>
                <a:lnTo>
                  <a:pt x="f204" y="f205"/>
                </a:lnTo>
                <a:lnTo>
                  <a:pt x="f477" y="f285"/>
                </a:lnTo>
                <a:lnTo>
                  <a:pt x="f636" y="f203"/>
                </a:lnTo>
                <a:lnTo>
                  <a:pt x="f87" y="f637"/>
                </a:lnTo>
                <a:lnTo>
                  <a:pt x="f467" y="f281"/>
                </a:lnTo>
                <a:lnTo>
                  <a:pt x="f638" y="f281"/>
                </a:lnTo>
                <a:lnTo>
                  <a:pt x="f638" y="f637"/>
                </a:lnTo>
                <a:lnTo>
                  <a:pt x="f639" y="f640"/>
                </a:lnTo>
                <a:lnTo>
                  <a:pt x="f457" y="f641"/>
                </a:lnTo>
                <a:lnTo>
                  <a:pt x="f642" y="f347"/>
                </a:lnTo>
                <a:lnTo>
                  <a:pt x="f435" y="f265"/>
                </a:lnTo>
                <a:lnTo>
                  <a:pt x="f431" y="f265"/>
                </a:lnTo>
                <a:lnTo>
                  <a:pt x="f643" y="f270"/>
                </a:lnTo>
                <a:lnTo>
                  <a:pt x="f407" y="f344"/>
                </a:lnTo>
                <a:lnTo>
                  <a:pt x="f644" y="f645"/>
                </a:lnTo>
                <a:lnTo>
                  <a:pt x="f646" y="f257"/>
                </a:lnTo>
                <a:lnTo>
                  <a:pt x="f646" y="f647"/>
                </a:lnTo>
                <a:lnTo>
                  <a:pt x="f322" y="f647"/>
                </a:lnTo>
                <a:lnTo>
                  <a:pt x="f648" y="f337"/>
                </a:lnTo>
                <a:lnTo>
                  <a:pt x="f397" y="f337"/>
                </a:lnTo>
                <a:lnTo>
                  <a:pt x="f649" y="f650"/>
                </a:lnTo>
                <a:lnTo>
                  <a:pt x="f651" y="f255"/>
                </a:lnTo>
                <a:lnTo>
                  <a:pt x="f392" y="f325"/>
                </a:lnTo>
                <a:lnTo>
                  <a:pt x="f652" y="f653"/>
                </a:lnTo>
                <a:lnTo>
                  <a:pt x="f654" y="f655"/>
                </a:lnTo>
                <a:lnTo>
                  <a:pt x="f656" y="f657"/>
                </a:lnTo>
                <a:lnTo>
                  <a:pt x="f647" y="f658"/>
                </a:lnTo>
                <a:lnTo>
                  <a:pt x="f659" y="f275"/>
                </a:lnTo>
                <a:lnTo>
                  <a:pt x="f327" y="f266"/>
                </a:lnTo>
                <a:lnTo>
                  <a:pt x="f250" y="f262"/>
                </a:lnTo>
                <a:lnTo>
                  <a:pt x="f660" y="f260"/>
                </a:lnTo>
                <a:lnTo>
                  <a:pt x="f245" y="f661"/>
                </a:lnTo>
                <a:lnTo>
                  <a:pt x="f242" y="f661"/>
                </a:lnTo>
                <a:lnTo>
                  <a:pt x="f242" y="f662"/>
                </a:lnTo>
                <a:lnTo>
                  <a:pt x="f223" y="f663"/>
                </a:lnTo>
                <a:lnTo>
                  <a:pt x="f664" y="f256"/>
                </a:lnTo>
                <a:lnTo>
                  <a:pt x="f292" y="f253"/>
                </a:lnTo>
                <a:lnTo>
                  <a:pt x="f212" y="f213"/>
                </a:lnTo>
                <a:lnTo>
                  <a:pt x="f665" y="f243"/>
                </a:lnTo>
                <a:lnTo>
                  <a:pt x="f666" y="f240"/>
                </a:lnTo>
                <a:lnTo>
                  <a:pt x="f667" y="f233"/>
                </a:lnTo>
                <a:lnTo>
                  <a:pt x="f661" y="f668"/>
                </a:lnTo>
                <a:lnTo>
                  <a:pt x="f663" y="f669"/>
                </a:lnTo>
                <a:lnTo>
                  <a:pt x="f256" y="f669"/>
                </a:lnTo>
                <a:lnTo>
                  <a:pt x="f670" y="f671"/>
                </a:lnTo>
                <a:lnTo>
                  <a:pt x="f251" y="f672"/>
                </a:lnTo>
                <a:lnTo>
                  <a:pt x="f217" y="f672"/>
                </a:lnTo>
                <a:lnTo>
                  <a:pt x="f673" y="f674"/>
                </a:lnTo>
                <a:lnTo>
                  <a:pt x="f672" y="f675"/>
                </a:lnTo>
                <a:lnTo>
                  <a:pt x="f676" y="f677"/>
                </a:lnTo>
                <a:lnTo>
                  <a:pt x="f678" y="f679"/>
                </a:lnTo>
                <a:lnTo>
                  <a:pt x="f680" y="f681"/>
                </a:lnTo>
                <a:lnTo>
                  <a:pt x="f682" y="f683"/>
                </a:lnTo>
                <a:lnTo>
                  <a:pt x="f682" y="f684"/>
                </a:lnTo>
                <a:lnTo>
                  <a:pt x="f685" y="f686"/>
                </a:lnTo>
                <a:lnTo>
                  <a:pt x="f687" y="f686"/>
                </a:lnTo>
                <a:lnTo>
                  <a:pt x="f688" y="f689"/>
                </a:lnTo>
                <a:lnTo>
                  <a:pt x="f690" y="f691"/>
                </a:lnTo>
                <a:lnTo>
                  <a:pt x="f692" y="f693"/>
                </a:lnTo>
                <a:lnTo>
                  <a:pt x="f694" y="f695"/>
                </a:lnTo>
                <a:lnTo>
                  <a:pt x="f694" y="f693"/>
                </a:lnTo>
                <a:lnTo>
                  <a:pt x="f696" y="f693"/>
                </a:lnTo>
                <a:lnTo>
                  <a:pt x="f697" y="f693"/>
                </a:lnTo>
                <a:lnTo>
                  <a:pt x="f698" y="f699"/>
                </a:lnTo>
                <a:lnTo>
                  <a:pt x="f700" y="f701"/>
                </a:lnTo>
                <a:lnTo>
                  <a:pt x="f702" y="f703"/>
                </a:lnTo>
                <a:lnTo>
                  <a:pt x="f704" y="f703"/>
                </a:lnTo>
                <a:lnTo>
                  <a:pt x="f705" y="f706"/>
                </a:lnTo>
                <a:lnTo>
                  <a:pt x="f707" y="f708"/>
                </a:lnTo>
                <a:lnTo>
                  <a:pt x="f709" y="f710"/>
                </a:lnTo>
                <a:lnTo>
                  <a:pt x="f711" y="f710"/>
                </a:lnTo>
                <a:lnTo>
                  <a:pt x="f712" y="f713"/>
                </a:lnTo>
                <a:lnTo>
                  <a:pt x="f714" y="f209"/>
                </a:lnTo>
                <a:lnTo>
                  <a:pt x="f715" y="f716"/>
                </a:lnTo>
                <a:lnTo>
                  <a:pt x="f717" y="f718"/>
                </a:lnTo>
                <a:lnTo>
                  <a:pt x="f719" y="f130"/>
                </a:lnTo>
                <a:lnTo>
                  <a:pt x="f720" y="f721"/>
                </a:lnTo>
                <a:lnTo>
                  <a:pt x="f722" y="f723"/>
                </a:lnTo>
                <a:lnTo>
                  <a:pt x="f724" y="f725"/>
                </a:lnTo>
                <a:lnTo>
                  <a:pt x="f726" y="f725"/>
                </a:lnTo>
                <a:lnTo>
                  <a:pt x="f727" y="f725"/>
                </a:lnTo>
                <a:lnTo>
                  <a:pt x="f724" y="f725"/>
                </a:lnTo>
                <a:lnTo>
                  <a:pt x="f728" y="f725"/>
                </a:lnTo>
                <a:lnTo>
                  <a:pt x="f729" y="f725"/>
                </a:lnTo>
                <a:lnTo>
                  <a:pt x="f730" y="f725"/>
                </a:lnTo>
                <a:lnTo>
                  <a:pt x="f731" y="f725"/>
                </a:lnTo>
                <a:lnTo>
                  <a:pt x="f732" y="f733"/>
                </a:lnTo>
                <a:lnTo>
                  <a:pt x="f734" y="f79"/>
                </a:lnTo>
                <a:lnTo>
                  <a:pt x="f735" y="f79"/>
                </a:lnTo>
                <a:lnTo>
                  <a:pt x="f735" y="f736"/>
                </a:lnTo>
                <a:lnTo>
                  <a:pt x="f737" y="f736"/>
                </a:lnTo>
                <a:lnTo>
                  <a:pt x="f738" y="f79"/>
                </a:lnTo>
                <a:lnTo>
                  <a:pt x="f738" y="f736"/>
                </a:lnTo>
                <a:lnTo>
                  <a:pt x="f78" y="f736"/>
                </a:lnTo>
                <a:lnTo>
                  <a:pt x="f81" y="f82"/>
                </a:lnTo>
                <a:lnTo>
                  <a:pt x="f739" y="f740"/>
                </a:lnTo>
                <a:lnTo>
                  <a:pt x="f741" y="f742"/>
                </a:lnTo>
                <a:lnTo>
                  <a:pt x="f743" y="f744"/>
                </a:lnTo>
                <a:lnTo>
                  <a:pt x="f745" y="f118"/>
                </a:lnTo>
                <a:lnTo>
                  <a:pt x="f746" y="f118"/>
                </a:lnTo>
                <a:lnTo>
                  <a:pt x="f747" y="f748"/>
                </a:lnTo>
                <a:lnTo>
                  <a:pt x="f749" y="f750"/>
                </a:lnTo>
                <a:lnTo>
                  <a:pt x="f751" y="f111"/>
                </a:lnTo>
                <a:lnTo>
                  <a:pt x="f101" y="f111"/>
                </a:lnTo>
                <a:lnTo>
                  <a:pt x="f112" y="f111"/>
                </a:lnTo>
                <a:lnTo>
                  <a:pt x="f107" y="f109"/>
                </a:lnTo>
                <a:lnTo>
                  <a:pt x="f752" y="f753"/>
                </a:lnTo>
                <a:lnTo>
                  <a:pt x="f754" y="f755"/>
                </a:lnTo>
                <a:lnTo>
                  <a:pt x="f756" y="f757"/>
                </a:lnTo>
                <a:lnTo>
                  <a:pt x="f758" y="f759"/>
                </a:lnTo>
                <a:lnTo>
                  <a:pt x="f760" y="f759"/>
                </a:lnTo>
                <a:lnTo>
                  <a:pt x="f761" y="f759"/>
                </a:lnTo>
                <a:lnTo>
                  <a:pt x="f762" y="f759"/>
                </a:lnTo>
                <a:lnTo>
                  <a:pt x="f763" y="f759"/>
                </a:lnTo>
                <a:lnTo>
                  <a:pt x="f763" y="f757"/>
                </a:lnTo>
                <a:lnTo>
                  <a:pt x="f764" y="f174"/>
                </a:lnTo>
                <a:lnTo>
                  <a:pt x="f765" y="f174"/>
                </a:lnTo>
                <a:lnTo>
                  <a:pt x="f766" y="f757"/>
                </a:lnTo>
                <a:lnTo>
                  <a:pt x="f767" y="f174"/>
                </a:lnTo>
                <a:lnTo>
                  <a:pt x="f768" y="f753"/>
                </a:lnTo>
                <a:lnTo>
                  <a:pt x="f769" y="f770"/>
                </a:lnTo>
                <a:lnTo>
                  <a:pt x="f771" y="f770"/>
                </a:lnTo>
                <a:lnTo>
                  <a:pt x="f772" y="f770"/>
                </a:lnTo>
                <a:lnTo>
                  <a:pt x="f127" y="f770"/>
                </a:lnTo>
                <a:lnTo>
                  <a:pt x="f773" y="f770"/>
                </a:lnTo>
                <a:lnTo>
                  <a:pt x="f773" y="f750"/>
                </a:lnTo>
                <a:lnTo>
                  <a:pt x="f774" y="f750"/>
                </a:lnTo>
                <a:lnTo>
                  <a:pt x="f775" y="f750"/>
                </a:lnTo>
                <a:lnTo>
                  <a:pt x="f776" y="f114"/>
                </a:lnTo>
                <a:lnTo>
                  <a:pt x="f777" y="f750"/>
                </a:lnTo>
                <a:lnTo>
                  <a:pt x="f129" y="f778"/>
                </a:lnTo>
                <a:lnTo>
                  <a:pt x="f779" y="f750"/>
                </a:lnTo>
                <a:lnTo>
                  <a:pt x="f780" y="f750"/>
                </a:lnTo>
                <a:lnTo>
                  <a:pt x="f739" y="f750"/>
                </a:lnTo>
                <a:lnTo>
                  <a:pt x="f781" y="f116"/>
                </a:lnTo>
                <a:lnTo>
                  <a:pt x="f782" y="f748"/>
                </a:lnTo>
                <a:lnTo>
                  <a:pt x="f783" y="f748"/>
                </a:lnTo>
                <a:lnTo>
                  <a:pt x="f784" y="f118"/>
                </a:lnTo>
                <a:lnTo>
                  <a:pt x="f785" y="f744"/>
                </a:lnTo>
                <a:lnTo>
                  <a:pt x="f786" y="f742"/>
                </a:lnTo>
                <a:lnTo>
                  <a:pt x="f738" y="f120"/>
                </a:lnTo>
                <a:lnTo>
                  <a:pt x="f738" y="f787"/>
                </a:lnTo>
                <a:lnTo>
                  <a:pt x="f788" y="f120"/>
                </a:lnTo>
                <a:lnTo>
                  <a:pt x="f789" y="f120"/>
                </a:lnTo>
                <a:lnTo>
                  <a:pt x="f790" y="f120"/>
                </a:lnTo>
                <a:lnTo>
                  <a:pt x="f791" y="f787"/>
                </a:lnTo>
                <a:lnTo>
                  <a:pt x="f792" y="f787"/>
                </a:lnTo>
                <a:lnTo>
                  <a:pt x="f793" y="f787"/>
                </a:lnTo>
                <a:lnTo>
                  <a:pt x="f794" y="f171"/>
                </a:lnTo>
                <a:lnTo>
                  <a:pt x="f795" y="f171"/>
                </a:lnTo>
                <a:lnTo>
                  <a:pt x="f796" y="f171"/>
                </a:lnTo>
                <a:lnTo>
                  <a:pt x="f797" y="f171"/>
                </a:lnTo>
                <a:lnTo>
                  <a:pt x="f798" y="f740"/>
                </a:lnTo>
                <a:lnTo>
                  <a:pt x="f799" y="f171"/>
                </a:lnTo>
                <a:lnTo>
                  <a:pt x="f800" y="f801"/>
                </a:lnTo>
                <a:lnTo>
                  <a:pt x="f802" y="f803"/>
                </a:lnTo>
                <a:lnTo>
                  <a:pt x="f804" y="f801"/>
                </a:lnTo>
                <a:lnTo>
                  <a:pt x="f805" y="f806"/>
                </a:lnTo>
                <a:lnTo>
                  <a:pt x="f807" y="f122"/>
                </a:lnTo>
                <a:lnTo>
                  <a:pt x="f808" y="f806"/>
                </a:lnTo>
                <a:lnTo>
                  <a:pt x="f809" y="f810"/>
                </a:lnTo>
                <a:lnTo>
                  <a:pt x="f726" y="f194"/>
                </a:lnTo>
                <a:lnTo>
                  <a:pt x="f195" y="f194"/>
                </a:lnTo>
                <a:lnTo>
                  <a:pt x="f811" y="f194"/>
                </a:lnTo>
                <a:lnTo>
                  <a:pt x="f724" y="f194"/>
                </a:lnTo>
                <a:lnTo>
                  <a:pt x="f726" y="f736"/>
                </a:lnTo>
                <a:lnTo>
                  <a:pt x="f812" y="f165"/>
                </a:lnTo>
                <a:lnTo>
                  <a:pt x="f813" y="f733"/>
                </a:lnTo>
                <a:lnTo>
                  <a:pt x="f814" y="f815"/>
                </a:lnTo>
                <a:lnTo>
                  <a:pt x="f816" y="f817"/>
                </a:lnTo>
                <a:lnTo>
                  <a:pt x="f818" y="f721"/>
                </a:lnTo>
                <a:lnTo>
                  <a:pt x="f819" y="f820"/>
                </a:lnTo>
                <a:lnTo>
                  <a:pt x="f821" y="f820"/>
                </a:lnTo>
                <a:lnTo>
                  <a:pt x="f822" y="f823"/>
                </a:lnTo>
                <a:lnTo>
                  <a:pt x="f824" y="f823"/>
                </a:lnTo>
                <a:lnTo>
                  <a:pt x="f825" y="f823"/>
                </a:lnTo>
                <a:lnTo>
                  <a:pt x="f826" y="f823"/>
                </a:lnTo>
                <a:lnTo>
                  <a:pt x="f827" y="f828"/>
                </a:lnTo>
                <a:lnTo>
                  <a:pt x="f829" y="f830"/>
                </a:lnTo>
                <a:lnTo>
                  <a:pt x="f829" y="f831"/>
                </a:lnTo>
                <a:lnTo>
                  <a:pt x="f832" y="f831"/>
                </a:lnTo>
                <a:lnTo>
                  <a:pt x="f833" y="f156"/>
                </a:lnTo>
                <a:lnTo>
                  <a:pt x="f834" y="f156"/>
                </a:lnTo>
                <a:lnTo>
                  <a:pt x="f834" y="f835"/>
                </a:lnTo>
                <a:lnTo>
                  <a:pt x="f836" y="f837"/>
                </a:lnTo>
                <a:lnTo>
                  <a:pt x="f838" y="f839"/>
                </a:lnTo>
                <a:lnTo>
                  <a:pt x="f840" y="f128"/>
                </a:lnTo>
                <a:lnTo>
                  <a:pt x="f841" y="f842"/>
                </a:lnTo>
                <a:lnTo>
                  <a:pt x="f843" y="f844"/>
                </a:lnTo>
                <a:lnTo>
                  <a:pt x="f845" y="f842"/>
                </a:lnTo>
                <a:lnTo>
                  <a:pt x="f846" y="f842"/>
                </a:lnTo>
                <a:lnTo>
                  <a:pt x="f847" y="f842"/>
                </a:lnTo>
                <a:lnTo>
                  <a:pt x="f848" y="f842"/>
                </a:lnTo>
                <a:lnTo>
                  <a:pt x="f848" y="f844"/>
                </a:lnTo>
                <a:lnTo>
                  <a:pt x="f849" y="f844"/>
                </a:lnTo>
                <a:lnTo>
                  <a:pt x="f850" y="f851"/>
                </a:lnTo>
                <a:lnTo>
                  <a:pt x="f852" y="f853"/>
                </a:lnTo>
                <a:lnTo>
                  <a:pt x="f854" y="f855"/>
                </a:lnTo>
                <a:lnTo>
                  <a:pt x="f856" y="f704"/>
                </a:lnTo>
                <a:lnTo>
                  <a:pt x="f857" y="f718"/>
                </a:lnTo>
                <a:lnTo>
                  <a:pt x="f858" y="f718"/>
                </a:lnTo>
                <a:lnTo>
                  <a:pt x="f859" y="f860"/>
                </a:lnTo>
                <a:lnTo>
                  <a:pt x="f861" y="f134"/>
                </a:lnTo>
                <a:lnTo>
                  <a:pt x="f862" y="f134"/>
                </a:lnTo>
                <a:lnTo>
                  <a:pt x="f863" y="f134"/>
                </a:lnTo>
                <a:lnTo>
                  <a:pt x="f864" y="f134"/>
                </a:lnTo>
                <a:lnTo>
                  <a:pt x="f865" y="f134"/>
                </a:lnTo>
                <a:lnTo>
                  <a:pt x="f866" y="f867"/>
                </a:lnTo>
                <a:lnTo>
                  <a:pt x="f868" y="f869"/>
                </a:lnTo>
                <a:lnTo>
                  <a:pt x="f870" y="f871"/>
                </a:lnTo>
                <a:lnTo>
                  <a:pt x="f872" y="f873"/>
                </a:lnTo>
                <a:lnTo>
                  <a:pt x="f872" y="f874"/>
                </a:lnTo>
                <a:lnTo>
                  <a:pt x="f875" y="f874"/>
                </a:lnTo>
                <a:lnTo>
                  <a:pt x="f870" y="f138"/>
                </a:lnTo>
                <a:lnTo>
                  <a:pt x="f876" y="f138"/>
                </a:lnTo>
                <a:lnTo>
                  <a:pt x="f877" y="f878"/>
                </a:lnTo>
                <a:lnTo>
                  <a:pt x="f879" y="f150"/>
                </a:lnTo>
                <a:lnTo>
                  <a:pt x="f880" y="f881"/>
                </a:lnTo>
                <a:lnTo>
                  <a:pt x="f882" y="f883"/>
                </a:lnTo>
                <a:lnTo>
                  <a:pt x="f884" y="f885"/>
                </a:lnTo>
                <a:lnTo>
                  <a:pt x="f886" y="f885"/>
                </a:lnTo>
                <a:lnTo>
                  <a:pt x="f887" y="f888"/>
                </a:lnTo>
                <a:lnTo>
                  <a:pt x="f884" y="f888"/>
                </a:lnTo>
                <a:lnTo>
                  <a:pt x="f887" y="f889"/>
                </a:lnTo>
                <a:lnTo>
                  <a:pt x="f890" y="f888"/>
                </a:lnTo>
                <a:lnTo>
                  <a:pt x="f891" y="f889"/>
                </a:lnTo>
                <a:lnTo>
                  <a:pt x="f891" y="f892"/>
                </a:lnTo>
                <a:lnTo>
                  <a:pt x="f893" y="f892"/>
                </a:lnTo>
                <a:lnTo>
                  <a:pt x="f894" y="f892"/>
                </a:lnTo>
                <a:lnTo>
                  <a:pt x="f895" y="f892"/>
                </a:lnTo>
                <a:lnTo>
                  <a:pt x="f896" y="f897"/>
                </a:lnTo>
                <a:lnTo>
                  <a:pt x="f898" y="f142"/>
                </a:lnTo>
                <a:lnTo>
                  <a:pt x="f899" y="f900"/>
                </a:lnTo>
                <a:lnTo>
                  <a:pt x="f898" y="f901"/>
                </a:lnTo>
                <a:lnTo>
                  <a:pt x="f898" y="f902"/>
                </a:lnTo>
                <a:lnTo>
                  <a:pt x="f903" y="f209"/>
                </a:lnTo>
                <a:lnTo>
                  <a:pt x="f211" y="f144"/>
                </a:lnTo>
                <a:lnTo>
                  <a:pt x="f208" y="f144"/>
                </a:lnTo>
                <a:lnTo>
                  <a:pt x="f208" y="f209"/>
                </a:lnTo>
                <a:lnTo>
                  <a:pt x="f904" y="f209"/>
                </a:lnTo>
                <a:lnTo>
                  <a:pt x="f905" y="f906"/>
                </a:lnTo>
                <a:lnTo>
                  <a:pt x="f907" y="f906"/>
                </a:lnTo>
                <a:lnTo>
                  <a:pt x="f908" y="f909"/>
                </a:lnTo>
                <a:lnTo>
                  <a:pt x="f806" y="f910"/>
                </a:lnTo>
                <a:lnTo>
                  <a:pt x="f711" y="f911"/>
                </a:lnTo>
                <a:lnTo>
                  <a:pt x="f912" y="f911"/>
                </a:lnTo>
                <a:lnTo>
                  <a:pt x="f913" y="f911"/>
                </a:lnTo>
                <a:lnTo>
                  <a:pt x="f914" y="f915"/>
                </a:lnTo>
                <a:lnTo>
                  <a:pt x="f916" y="f713"/>
                </a:lnTo>
                <a:lnTo>
                  <a:pt x="f917" y="f680"/>
                </a:lnTo>
                <a:lnTo>
                  <a:pt x="f853" y="f918"/>
                </a:lnTo>
                <a:lnTo>
                  <a:pt x="f919" y="f920"/>
                </a:lnTo>
                <a:lnTo>
                  <a:pt x="f853" y="f920"/>
                </a:lnTo>
                <a:lnTo>
                  <a:pt x="f921" y="f922"/>
                </a:lnTo>
                <a:lnTo>
                  <a:pt x="f923" y="f924"/>
                </a:lnTo>
                <a:lnTo>
                  <a:pt x="f925" y="f926"/>
                </a:lnTo>
                <a:lnTo>
                  <a:pt x="f927" y="f928"/>
                </a:lnTo>
                <a:lnTo>
                  <a:pt x="f698" y="f928"/>
                </a:lnTo>
                <a:lnTo>
                  <a:pt x="f929" y="f926"/>
                </a:lnTo>
                <a:lnTo>
                  <a:pt x="f930" y="f931"/>
                </a:lnTo>
                <a:lnTo>
                  <a:pt x="f932" y="f933"/>
                </a:lnTo>
                <a:lnTo>
                  <a:pt x="f934" y="f935"/>
                </a:lnTo>
                <a:lnTo>
                  <a:pt x="f680" y="f935"/>
                </a:lnTo>
                <a:lnTo>
                  <a:pt x="f926" y="f936"/>
                </a:lnTo>
                <a:lnTo>
                  <a:pt x="f937" y="f699"/>
                </a:lnTo>
                <a:lnTo>
                  <a:pt x="f938" y="f939"/>
                </a:lnTo>
                <a:lnTo>
                  <a:pt x="f940" y="f941"/>
                </a:lnTo>
                <a:lnTo>
                  <a:pt x="f942" y="f939"/>
                </a:lnTo>
                <a:lnTo>
                  <a:pt x="f678" y="f943"/>
                </a:lnTo>
                <a:lnTo>
                  <a:pt x="f937" y="f944"/>
                </a:lnTo>
                <a:lnTo>
                  <a:pt x="f680" y="f699"/>
                </a:lnTo>
                <a:lnTo>
                  <a:pt x="f945" y="f944"/>
                </a:lnTo>
                <a:lnTo>
                  <a:pt x="f937" y="f944"/>
                </a:lnTo>
                <a:lnTo>
                  <a:pt x="f940" y="f941"/>
                </a:lnTo>
                <a:lnTo>
                  <a:pt x="f940" y="f941"/>
                </a:lnTo>
                <a:lnTo>
                  <a:pt x="f940" y="f941"/>
                </a:lnTo>
                <a:lnTo>
                  <a:pt x="f703" y="f695"/>
                </a:lnTo>
                <a:lnTo>
                  <a:pt x="f699" y="f693"/>
                </a:lnTo>
                <a:lnTo>
                  <a:pt x="f939" y="f691"/>
                </a:lnTo>
                <a:lnTo>
                  <a:pt x="f943" y="f691"/>
                </a:lnTo>
                <a:lnTo>
                  <a:pt x="f946" y="f947"/>
                </a:lnTo>
                <a:lnTo>
                  <a:pt x="f939" y="f947"/>
                </a:lnTo>
                <a:lnTo>
                  <a:pt x="f691" y="f689"/>
                </a:lnTo>
                <a:lnTo>
                  <a:pt x="f686" y="f686"/>
                </a:lnTo>
                <a:lnTo>
                  <a:pt x="f681" y="f948"/>
                </a:lnTo>
                <a:lnTo>
                  <a:pt x="f949" y="f948"/>
                </a:lnTo>
                <a:lnTo>
                  <a:pt x="f950" y="f684"/>
                </a:lnTo>
                <a:lnTo>
                  <a:pt x="f679" y="f684"/>
                </a:lnTo>
                <a:lnTo>
                  <a:pt x="f951" y="f683"/>
                </a:lnTo>
                <a:lnTo>
                  <a:pt x="f952" y="f681"/>
                </a:lnTo>
                <a:lnTo>
                  <a:pt x="f676" y="f949"/>
                </a:lnTo>
                <a:lnTo>
                  <a:pt x="f676" y="f953"/>
                </a:lnTo>
                <a:lnTo>
                  <a:pt x="f954" y="f679"/>
                </a:lnTo>
                <a:lnTo>
                  <a:pt x="f955" y="f679"/>
                </a:lnTo>
                <a:lnTo>
                  <a:pt x="f956" y="f957"/>
                </a:lnTo>
                <a:lnTo>
                  <a:pt x="f956" y="f951"/>
                </a:lnTo>
                <a:lnTo>
                  <a:pt x="f958" y="f951"/>
                </a:lnTo>
                <a:lnTo>
                  <a:pt x="f959" y="f960"/>
                </a:lnTo>
                <a:lnTo>
                  <a:pt x="f961" y="f962"/>
                </a:lnTo>
                <a:lnTo>
                  <a:pt x="f963" y="f962"/>
                </a:lnTo>
                <a:lnTo>
                  <a:pt x="f238" y="f676"/>
                </a:lnTo>
                <a:lnTo>
                  <a:pt x="f249" y="f964"/>
                </a:lnTo>
                <a:lnTo>
                  <a:pt x="f965" y="f677"/>
                </a:lnTo>
                <a:lnTo>
                  <a:pt x="f966" y="f967"/>
                </a:lnTo>
                <a:lnTo>
                  <a:pt x="f260" y="f968"/>
                </a:lnTo>
                <a:lnTo>
                  <a:pt x="f969" y="f968"/>
                </a:lnTo>
                <a:lnTo>
                  <a:pt x="f970" y="f675"/>
                </a:lnTo>
                <a:lnTo>
                  <a:pt x="f264" y="f959"/>
                </a:lnTo>
                <a:lnTo>
                  <a:pt x="f666" y="f971"/>
                </a:lnTo>
                <a:lnTo>
                  <a:pt x="f280" y="f672"/>
                </a:lnTo>
                <a:lnTo>
                  <a:pt x="f972" y="f674"/>
                </a:lnTo>
                <a:lnTo>
                  <a:pt x="f973" y="f974"/>
                </a:lnTo>
                <a:lnTo>
                  <a:pt x="f975" y="f976"/>
                </a:lnTo>
                <a:lnTo>
                  <a:pt x="f214" y="f674"/>
                </a:lnTo>
                <a:lnTo>
                  <a:pt x="f977" y="f669"/>
                </a:lnTo>
                <a:close/>
              </a:path>
            </a:pathLst>
          </a:custGeom>
          <a:solidFill>
            <a:srgbClr val="6076B4"/>
          </a:solidFill>
          <a:ln>
            <a:noFill/>
            <a:prstDash val="solid"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" name="Content Placeholder 12"/>
          <p:cNvSpPr txBox="1">
            <a:spLocks noGrp="1"/>
          </p:cNvSpPr>
          <p:nvPr>
            <p:ph idx="2"/>
          </p:nvPr>
        </p:nvSpPr>
        <p:spPr>
          <a:xfrm>
            <a:off x="841248" y="2743200"/>
            <a:ext cx="3017520" cy="324612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11" name="Content Placeholder 14"/>
          <p:cNvSpPr txBox="1">
            <a:spLocks noGrp="1"/>
          </p:cNvSpPr>
          <p:nvPr>
            <p:ph idx="4"/>
          </p:nvPr>
        </p:nvSpPr>
        <p:spPr>
          <a:xfrm>
            <a:off x="5294376" y="2743200"/>
            <a:ext cx="3017520" cy="324612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62123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EC0742F-05D8-440C-8A5F-179F43DFD493}" type="datetime1">
              <a:rPr lang="cs-CZ"/>
              <a:pPr lvl="0"/>
              <a:t>20.6.2013</a:t>
            </a:fld>
            <a:endParaRPr lang="cs-CZ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6386FBD-38C1-4B50-882E-EA718046EC22}" type="slidenum">
              <a:rPr/>
              <a:pPr lvl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25198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E270A01-7C17-47EC-9FA9-B12DE277809C}" type="datetime1">
              <a:rPr lang="cs-CZ"/>
              <a:pPr lvl="0"/>
              <a:t>20.6.2013</a:t>
            </a:fld>
            <a:endParaRPr lang="cs-CZ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3D919E8-D4C2-4147-AA5A-3844D9B75904}" type="slidenum">
              <a:rPr/>
              <a:pPr lvl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54611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51282" y="1487079"/>
            <a:ext cx="3008311" cy="1921337"/>
          </a:xfrm>
        </p:spPr>
        <p:txBody>
          <a:bodyPr anchor="b" anchorCtr="0"/>
          <a:lstStyle>
            <a:lvl1pPr algn="l">
              <a:defRPr sz="2400"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3893350" y="835432"/>
            <a:ext cx="4699366" cy="5151528"/>
          </a:xfrm>
        </p:spPr>
        <p:txBody>
          <a:bodyPr anchor="ctr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 sz="18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551282" y="3408416"/>
            <a:ext cx="3008311" cy="1919087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9505691-DB21-4137-977C-14000E166176}" type="datetime1">
              <a:rPr lang="cs-CZ"/>
              <a:pPr lvl="0"/>
              <a:t>20.6.2013</a:t>
            </a:fld>
            <a:endParaRPr lang="cs-CZ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05DB111-4E99-4FCB-B6F5-E38A204A28F3}" type="slidenum">
              <a:rPr/>
              <a:pPr lvl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1635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tap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24203" y="191210"/>
            <a:ext cx="2781303" cy="81914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551282" y="4669657"/>
            <a:ext cx="8041443" cy="719861"/>
          </a:xfrm>
        </p:spPr>
        <p:txBody>
          <a:bodyPr anchor="b"/>
          <a:lstStyle>
            <a:lvl1pPr>
              <a:defRPr sz="3600"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4" name="Picture Placeholder 2"/>
          <p:cNvSpPr txBox="1">
            <a:spLocks noGrp="1"/>
          </p:cNvSpPr>
          <p:nvPr>
            <p:ph type="pic" idx="1"/>
          </p:nvPr>
        </p:nvSpPr>
        <p:spPr>
          <a:xfrm rot="59989">
            <a:off x="2130552" y="594360"/>
            <a:ext cx="4873752" cy="3657600"/>
          </a:xfrm>
          <a:solidFill>
            <a:srgbClr val="EDEDED"/>
          </a:solidFill>
          <a:ln w="190496">
            <a:solidFill>
              <a:srgbClr val="FFFFFF"/>
            </a:solidFill>
            <a:prstDash val="solid"/>
            <a:miter/>
          </a:ln>
          <a:effectLst>
            <a:outerShdw dist="18004" dir="5400000" algn="tl">
              <a:srgbClr val="000000">
                <a:alpha val="40000"/>
              </a:srgbClr>
            </a:outerShdw>
          </a:effectLst>
        </p:spPr>
        <p:txBody>
          <a:bodyPr/>
          <a:lstStyle>
            <a:lvl1pPr marL="0" indent="0">
              <a:spcBef>
                <a:spcPts val="800"/>
              </a:spcBef>
              <a:buNone/>
              <a:defRPr sz="3200"/>
            </a:lvl1pPr>
          </a:lstStyle>
          <a:p>
            <a:pPr lvl="0"/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5" name="Text Placeholder 3"/>
          <p:cNvSpPr txBox="1">
            <a:spLocks noGrp="1"/>
          </p:cNvSpPr>
          <p:nvPr>
            <p:ph type="body" idx="2"/>
          </p:nvPr>
        </p:nvSpPr>
        <p:spPr>
          <a:xfrm>
            <a:off x="1219196" y="5416155"/>
            <a:ext cx="6705596" cy="603129"/>
          </a:xfrm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6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9AA5870-7BB8-4B4E-A8E8-C04B6677CFE0}" type="datetime1">
              <a:rPr lang="cs-CZ"/>
              <a:pPr lvl="0"/>
              <a:t>20.6.2013</a:t>
            </a:fld>
            <a:endParaRPr lang="cs-CZ"/>
          </a:p>
        </p:txBody>
      </p:sp>
      <p:sp>
        <p:nvSpPr>
          <p:cNvPr id="7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8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2BCF726-1BEB-44BC-8FD1-5AF0D3100A8E}" type="slidenum">
              <a:rPr/>
              <a:pPr lvl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88931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D10389-C728-47BB-B33F-CF38DE4E9D6D}" type="datetime1">
              <a:rPr lang="cs-CZ"/>
              <a:pPr lvl="0"/>
              <a:t>20.6.2013</a:t>
            </a:fld>
            <a:endParaRPr lang="cs-CZ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E834B26-187D-4511-B368-79F463AFB5C2}" type="slidenum">
              <a:rPr/>
              <a:pPr lvl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76842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6629400" y="550276"/>
            <a:ext cx="1963317" cy="5469520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551282" y="838203"/>
            <a:ext cx="5907837" cy="5181603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0AF9B20-E27D-4981-A861-FDFBF5D57FF1}" type="datetime1">
              <a:rPr lang="cs-CZ"/>
              <a:pPr lvl="0"/>
              <a:t>20.6.2013</a:t>
            </a:fld>
            <a:endParaRPr lang="cs-CZ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2FBC13A-2A87-4A0D-B9B5-E09D9BAAE7AF}" type="slidenum">
              <a:rPr/>
              <a:pPr lvl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14288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 cstate="print"/>
          <a:tile sx="52623" sy="52623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Interior-Overlay.png"/>
          <p:cNvPicPr>
            <a:picLocks noChangeAspect="1"/>
          </p:cNvPicPr>
          <p:nvPr/>
        </p:nvPicPr>
        <p:blipFill>
          <a:blip r:embed="rId14" cstate="print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le Placeholder 1"/>
          <p:cNvSpPr txBox="1">
            <a:spLocks noGrp="1"/>
          </p:cNvSpPr>
          <p:nvPr>
            <p:ph type="title"/>
          </p:nvPr>
        </p:nvSpPr>
        <p:spPr>
          <a:xfrm>
            <a:off x="551282" y="436561"/>
            <a:ext cx="8041443" cy="144267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/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4" name="Text Placeholder 2"/>
          <p:cNvSpPr txBox="1">
            <a:spLocks noGrp="1"/>
          </p:cNvSpPr>
          <p:nvPr>
            <p:ph type="body" idx="1"/>
          </p:nvPr>
        </p:nvSpPr>
        <p:spPr>
          <a:xfrm>
            <a:off x="838203" y="2038389"/>
            <a:ext cx="7467603" cy="3951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551282" y="6148873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7F7F7F"/>
                </a:solidFill>
                <a:uFillTx/>
                <a:latin typeface="Rage Italic" pitchFamily="66"/>
                <a:cs typeface="Rage Italic" pitchFamily="66"/>
              </a:defRPr>
            </a:lvl1pPr>
          </a:lstStyle>
          <a:p>
            <a:pPr lvl="0"/>
            <a:fld id="{215F676B-6C46-486A-AB2E-57EE3FB89B0F}" type="datetime1">
              <a:rPr lang="cs-CZ"/>
              <a:pPr lvl="0"/>
              <a:t>20.6.2013</a:t>
            </a:fld>
            <a:endParaRPr lang="cs-CZ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124203" y="6148873"/>
            <a:ext cx="2895603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7F7F7F"/>
                </a:solidFill>
                <a:uFillTx/>
                <a:latin typeface="Rage Italic" pitchFamily="66"/>
                <a:cs typeface="Rage Italic" pitchFamily="66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459120" y="6148873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7F7F7F"/>
                </a:solidFill>
                <a:uFillTx/>
                <a:latin typeface="Rage Italic" pitchFamily="66"/>
                <a:cs typeface="Rage Italic" pitchFamily="66"/>
              </a:defRPr>
            </a:lvl1pPr>
          </a:lstStyle>
          <a:p>
            <a:pPr lvl="0"/>
            <a:fld id="{97AC43D8-655A-42B0-8CF1-4CD9EA71F15A}" type="slidenum">
              <a:rPr/>
              <a:pPr lvl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xStyles>
    <p:titleStyle>
      <a:lvl1pPr marL="0" marR="0" lvl="0" indent="0" algn="ctr" defTabSz="4572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cs-CZ" sz="4800" b="0" i="0" u="none" strike="noStrike" kern="1200" cap="none" spc="0" baseline="0">
          <a:solidFill>
            <a:srgbClr val="262626"/>
          </a:solidFill>
          <a:uFillTx/>
          <a:latin typeface="Arial"/>
        </a:defRPr>
      </a:lvl1pPr>
    </p:titleStyle>
    <p:bodyStyle>
      <a:lvl1pPr marL="228600" marR="0" lvl="0" indent="-228600" algn="l" defTabSz="457200" rtl="0" fontAlgn="auto" hangingPunct="1">
        <a:lnSpc>
          <a:spcPct val="100000"/>
        </a:lnSpc>
        <a:spcBef>
          <a:spcPts val="600"/>
        </a:spcBef>
        <a:spcAft>
          <a:spcPts val="0"/>
        </a:spcAft>
        <a:buClr>
          <a:srgbClr val="6076B4"/>
        </a:buClr>
        <a:buSzPct val="95000"/>
        <a:buFont typeface="Rage Italic" pitchFamily="66"/>
        <a:buChar char="0"/>
        <a:tabLst/>
        <a:defRPr lang="cs-CZ" sz="2400" b="0" i="0" u="none" strike="noStrike" kern="1200" cap="none" spc="0" baseline="0">
          <a:solidFill>
            <a:srgbClr val="404040"/>
          </a:solidFill>
          <a:uFillTx/>
          <a:latin typeface="Arial"/>
        </a:defRPr>
      </a:lvl1pPr>
      <a:lvl2pPr marL="557784" marR="0" lvl="1" indent="-228600" algn="l" defTabSz="457200" rtl="0" fontAlgn="auto" hangingPunct="1">
        <a:lnSpc>
          <a:spcPct val="100000"/>
        </a:lnSpc>
        <a:spcBef>
          <a:spcPts val="500"/>
        </a:spcBef>
        <a:spcAft>
          <a:spcPts val="0"/>
        </a:spcAft>
        <a:buClr>
          <a:srgbClr val="6076B4"/>
        </a:buClr>
        <a:buSzPct val="95000"/>
        <a:buFont typeface="Rage Italic" pitchFamily="66"/>
        <a:buChar char="0"/>
        <a:tabLst/>
        <a:defRPr lang="cs-CZ" sz="2200" b="0" i="0" u="none" strike="noStrike" kern="1200" cap="none" spc="0" baseline="0">
          <a:solidFill>
            <a:srgbClr val="404040"/>
          </a:solidFill>
          <a:uFillTx/>
          <a:latin typeface="Arial"/>
        </a:defRPr>
      </a:lvl2pPr>
      <a:lvl3pPr marL="822960" marR="0" lvl="2" indent="-182880" algn="l" defTabSz="457200" rtl="0" fontAlgn="auto" hangingPunct="1">
        <a:lnSpc>
          <a:spcPct val="100000"/>
        </a:lnSpc>
        <a:spcBef>
          <a:spcPts val="500"/>
        </a:spcBef>
        <a:spcAft>
          <a:spcPts val="0"/>
        </a:spcAft>
        <a:buClr>
          <a:srgbClr val="6076B4"/>
        </a:buClr>
        <a:buSzPct val="95000"/>
        <a:buFont typeface="Rage Italic" pitchFamily="66"/>
        <a:buChar char="0"/>
        <a:tabLst/>
        <a:defRPr lang="cs-CZ" sz="2000" b="0" i="0" u="none" strike="noStrike" kern="1200" cap="none" spc="0" baseline="0">
          <a:solidFill>
            <a:srgbClr val="404040"/>
          </a:solidFill>
          <a:uFillTx/>
          <a:latin typeface="Arial"/>
        </a:defRPr>
      </a:lvl3pPr>
      <a:lvl4pPr marL="1097280" marR="0" lvl="3" indent="-182880" algn="l" defTabSz="457200" rtl="0" fontAlgn="auto" hangingPunct="1">
        <a:lnSpc>
          <a:spcPct val="100000"/>
        </a:lnSpc>
        <a:spcBef>
          <a:spcPts val="400"/>
        </a:spcBef>
        <a:spcAft>
          <a:spcPts val="0"/>
        </a:spcAft>
        <a:buClr>
          <a:srgbClr val="6076B4"/>
        </a:buClr>
        <a:buSzPct val="95000"/>
        <a:buFont typeface="Rage Italic" pitchFamily="66"/>
        <a:buChar char="0"/>
        <a:tabLst/>
        <a:defRPr lang="cs-CZ" sz="1600" b="0" i="0" u="none" strike="noStrike" kern="1200" cap="none" spc="0" baseline="0">
          <a:solidFill>
            <a:srgbClr val="404040"/>
          </a:solidFill>
          <a:uFillTx/>
          <a:latin typeface="Arial"/>
        </a:defRPr>
      </a:lvl4pPr>
      <a:lvl5pPr marL="1417320" marR="0" lvl="4" indent="-182880" algn="l" defTabSz="457200" rtl="0" fontAlgn="auto" hangingPunct="1">
        <a:lnSpc>
          <a:spcPct val="100000"/>
        </a:lnSpc>
        <a:spcBef>
          <a:spcPts val="300"/>
        </a:spcBef>
        <a:spcAft>
          <a:spcPts val="0"/>
        </a:spcAft>
        <a:buClr>
          <a:srgbClr val="6076B4"/>
        </a:buClr>
        <a:buSzPct val="95000"/>
        <a:buFont typeface="Rage Italic" pitchFamily="66"/>
        <a:buChar char="0"/>
        <a:tabLst/>
        <a:defRPr lang="cs-CZ" sz="1400" b="0" i="0" u="none" strike="noStrike" kern="1200" cap="none" spc="0" baseline="0">
          <a:solidFill>
            <a:srgbClr val="404040"/>
          </a:solidFill>
          <a:uFillTx/>
          <a:latin typeface="Arial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/>
            <a:r>
              <a:rPr lang="cs-CZ"/>
              <a:t>SOUSTAVY ROVNIC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cs-CZ"/>
              <a:t>Metoda sčítací</a:t>
            </a:r>
          </a:p>
        </p:txBody>
      </p:sp>
      <p:pic>
        <p:nvPicPr>
          <p:cNvPr id="4" name="Picture 2" descr="Y:\Log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763685" y="0"/>
            <a:ext cx="5781678" cy="144779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Obdélník 4"/>
          <p:cNvSpPr/>
          <p:nvPr/>
        </p:nvSpPr>
        <p:spPr>
          <a:xfrm>
            <a:off x="545695" y="4797152"/>
            <a:ext cx="2435989" cy="369335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VY_42_INOVACE_26_01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>
                <a:solidFill>
                  <a:srgbClr val="002060"/>
                </a:solidFill>
              </a:rPr>
              <a:t>Pozoruj</a:t>
            </a:r>
            <a:r>
              <a:rPr lang="cs-CZ"/>
              <a:t>:</a:t>
            </a:r>
          </a:p>
        </p:txBody>
      </p:sp>
      <p:sp>
        <p:nvSpPr>
          <p:cNvPr id="3" name="TextovéPole 3"/>
          <p:cNvSpPr txBox="1"/>
          <p:nvPr/>
        </p:nvSpPr>
        <p:spPr>
          <a:xfrm>
            <a:off x="755577" y="1663266"/>
            <a:ext cx="5256583" cy="9541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12 + 6 = 18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23 + 8 = 31</a:t>
            </a:r>
          </a:p>
        </p:txBody>
      </p:sp>
      <p:sp>
        <p:nvSpPr>
          <p:cNvPr id="4" name="Ovál 4"/>
          <p:cNvSpPr/>
          <p:nvPr/>
        </p:nvSpPr>
        <p:spPr>
          <a:xfrm>
            <a:off x="721443" y="1656874"/>
            <a:ext cx="648071" cy="954112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noFill/>
          <a:ln w="25402">
            <a:solidFill>
              <a:srgbClr val="00B050"/>
            </a:solidFill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cxnSp>
        <p:nvCxnSpPr>
          <p:cNvPr id="5" name="Přímá spojnice 6"/>
          <p:cNvCxnSpPr/>
          <p:nvPr/>
        </p:nvCxnSpPr>
        <p:spPr>
          <a:xfrm>
            <a:off x="755577" y="2708919"/>
            <a:ext cx="1800198" cy="0"/>
          </a:xfrm>
          <a:prstGeom prst="straightConnector1">
            <a:avLst/>
          </a:prstGeom>
          <a:noFill/>
          <a:ln w="28575">
            <a:solidFill>
              <a:srgbClr val="000000"/>
            </a:solidFill>
            <a:prstDash val="solid"/>
          </a:ln>
        </p:spPr>
      </p:cxnSp>
      <p:sp>
        <p:nvSpPr>
          <p:cNvPr id="6" name="TextovéPole 7"/>
          <p:cNvSpPr txBox="1"/>
          <p:nvPr/>
        </p:nvSpPr>
        <p:spPr>
          <a:xfrm>
            <a:off x="721443" y="2708919"/>
            <a:ext cx="1080116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B050"/>
                </a:solidFill>
                <a:uFillTx/>
                <a:latin typeface="Calibri"/>
              </a:rPr>
              <a:t>35</a:t>
            </a:r>
          </a:p>
        </p:txBody>
      </p:sp>
      <p:sp>
        <p:nvSpPr>
          <p:cNvPr id="7" name="Ovál 8"/>
          <p:cNvSpPr/>
          <p:nvPr/>
        </p:nvSpPr>
        <p:spPr>
          <a:xfrm>
            <a:off x="1207446" y="1663266"/>
            <a:ext cx="648071" cy="954112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noFill/>
          <a:ln w="25402">
            <a:solidFill>
              <a:srgbClr val="FF0000"/>
            </a:solidFill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8" name="TextovéPole 9"/>
          <p:cNvSpPr txBox="1"/>
          <p:nvPr/>
        </p:nvSpPr>
        <p:spPr>
          <a:xfrm>
            <a:off x="1369515" y="2726804"/>
            <a:ext cx="660708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FF0000"/>
                </a:solidFill>
                <a:uFillTx/>
                <a:latin typeface="Calibri"/>
              </a:rPr>
              <a:t>14</a:t>
            </a:r>
          </a:p>
        </p:txBody>
      </p:sp>
      <p:sp>
        <p:nvSpPr>
          <p:cNvPr id="9" name="Ovál 10"/>
          <p:cNvSpPr/>
          <p:nvPr/>
        </p:nvSpPr>
        <p:spPr>
          <a:xfrm>
            <a:off x="1911059" y="1656874"/>
            <a:ext cx="648071" cy="954112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noFill/>
          <a:ln w="25402">
            <a:solidFill>
              <a:srgbClr val="002060"/>
            </a:solidFill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0" name="TextovéPole 11"/>
          <p:cNvSpPr txBox="1"/>
          <p:nvPr/>
        </p:nvSpPr>
        <p:spPr>
          <a:xfrm>
            <a:off x="2030224" y="2726804"/>
            <a:ext cx="1148769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2060"/>
                </a:solidFill>
                <a:uFillTx/>
                <a:latin typeface="Calibri"/>
              </a:rPr>
              <a:t>49</a:t>
            </a:r>
          </a:p>
        </p:txBody>
      </p:sp>
      <p:sp>
        <p:nvSpPr>
          <p:cNvPr id="11" name="TextovéPole 12"/>
          <p:cNvSpPr txBox="1"/>
          <p:nvPr/>
        </p:nvSpPr>
        <p:spPr>
          <a:xfrm>
            <a:off x="1145660" y="2726804"/>
            <a:ext cx="385821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+</a:t>
            </a:r>
          </a:p>
        </p:txBody>
      </p:sp>
      <p:sp>
        <p:nvSpPr>
          <p:cNvPr id="12" name="TextovéPole 13"/>
          <p:cNvSpPr txBox="1"/>
          <p:nvPr/>
        </p:nvSpPr>
        <p:spPr>
          <a:xfrm>
            <a:off x="1749238" y="2726804"/>
            <a:ext cx="485866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=</a:t>
            </a:r>
          </a:p>
        </p:txBody>
      </p:sp>
      <p:sp>
        <p:nvSpPr>
          <p:cNvPr id="13" name="TextovéPole 14"/>
          <p:cNvSpPr txBox="1"/>
          <p:nvPr/>
        </p:nvSpPr>
        <p:spPr>
          <a:xfrm>
            <a:off x="4067946" y="2140317"/>
            <a:ext cx="3096341" cy="9541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18 – 5 = 13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25 – 5 = 20</a:t>
            </a:r>
          </a:p>
        </p:txBody>
      </p:sp>
      <p:cxnSp>
        <p:nvCxnSpPr>
          <p:cNvPr id="14" name="Přímá spojnice 16"/>
          <p:cNvCxnSpPr/>
          <p:nvPr/>
        </p:nvCxnSpPr>
        <p:spPr>
          <a:xfrm>
            <a:off x="4067946" y="3250024"/>
            <a:ext cx="1800197" cy="0"/>
          </a:xfrm>
          <a:prstGeom prst="straightConnector1">
            <a:avLst/>
          </a:prstGeom>
          <a:noFill/>
          <a:ln w="28575">
            <a:solidFill>
              <a:srgbClr val="000000"/>
            </a:solidFill>
            <a:prstDash val="solid"/>
          </a:ln>
        </p:spPr>
      </p:cxnSp>
      <p:sp>
        <p:nvSpPr>
          <p:cNvPr id="15" name="Ovál 17"/>
          <p:cNvSpPr/>
          <p:nvPr/>
        </p:nvSpPr>
        <p:spPr>
          <a:xfrm>
            <a:off x="3995937" y="2153997"/>
            <a:ext cx="648071" cy="954112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noFill/>
          <a:ln w="25402">
            <a:solidFill>
              <a:srgbClr val="984807"/>
            </a:solidFill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6" name="TextovéPole 18"/>
          <p:cNvSpPr txBox="1"/>
          <p:nvPr/>
        </p:nvSpPr>
        <p:spPr>
          <a:xfrm>
            <a:off x="4041465" y="3262423"/>
            <a:ext cx="1620179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984807"/>
                </a:solidFill>
                <a:uFillTx/>
                <a:latin typeface="Calibri"/>
              </a:rPr>
              <a:t>43</a:t>
            </a:r>
          </a:p>
        </p:txBody>
      </p:sp>
      <p:sp>
        <p:nvSpPr>
          <p:cNvPr id="17" name="Ovál 19"/>
          <p:cNvSpPr/>
          <p:nvPr/>
        </p:nvSpPr>
        <p:spPr>
          <a:xfrm>
            <a:off x="4527523" y="2160562"/>
            <a:ext cx="648071" cy="954112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noFill/>
          <a:ln w="25402">
            <a:solidFill>
              <a:srgbClr val="7030A0"/>
            </a:solidFill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8" name="TextovéPole 20"/>
          <p:cNvSpPr txBox="1"/>
          <p:nvPr/>
        </p:nvSpPr>
        <p:spPr>
          <a:xfrm>
            <a:off x="4433276" y="3262423"/>
            <a:ext cx="1484638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7030A0"/>
                </a:solidFill>
                <a:uFillTx/>
                <a:latin typeface="Calibri"/>
              </a:rPr>
              <a:t>– 10</a:t>
            </a:r>
          </a:p>
        </p:txBody>
      </p:sp>
      <p:sp>
        <p:nvSpPr>
          <p:cNvPr id="19" name="TextovéPole 21"/>
          <p:cNvSpPr txBox="1"/>
          <p:nvPr/>
        </p:nvSpPr>
        <p:spPr>
          <a:xfrm>
            <a:off x="5364565" y="3262423"/>
            <a:ext cx="1728188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FF00"/>
                </a:solidFill>
                <a:uFillTx/>
                <a:latin typeface="Calibri"/>
              </a:rPr>
              <a:t>33</a:t>
            </a:r>
          </a:p>
        </p:txBody>
      </p:sp>
      <p:sp>
        <p:nvSpPr>
          <p:cNvPr id="20" name="Ovál 22"/>
          <p:cNvSpPr/>
          <p:nvPr/>
        </p:nvSpPr>
        <p:spPr>
          <a:xfrm>
            <a:off x="5259107" y="2160562"/>
            <a:ext cx="648071" cy="954112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noFill/>
          <a:ln w="25402">
            <a:solidFill>
              <a:srgbClr val="00FF00"/>
            </a:solidFill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FF00"/>
              </a:solidFill>
              <a:uFillTx/>
              <a:latin typeface="Calibri"/>
            </a:endParaRPr>
          </a:p>
        </p:txBody>
      </p:sp>
      <p:sp>
        <p:nvSpPr>
          <p:cNvPr id="21" name="TextovéPole 23"/>
          <p:cNvSpPr txBox="1"/>
          <p:nvPr/>
        </p:nvSpPr>
        <p:spPr>
          <a:xfrm>
            <a:off x="5113013" y="3262423"/>
            <a:ext cx="503102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=</a:t>
            </a:r>
          </a:p>
        </p:txBody>
      </p:sp>
      <p:sp>
        <p:nvSpPr>
          <p:cNvPr id="22" name="TextovéPole 24"/>
          <p:cNvSpPr txBox="1"/>
          <p:nvPr/>
        </p:nvSpPr>
        <p:spPr>
          <a:xfrm>
            <a:off x="1145660" y="4077071"/>
            <a:ext cx="6552727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Vyzkoušej, platí-li toto i pro další rovnosti.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6" grpId="0"/>
      <p:bldP spid="7" grpId="0" animBg="1"/>
      <p:bldP spid="8" grpId="0"/>
      <p:bldP spid="9" grpId="0" animBg="1"/>
      <p:bldP spid="10" grpId="0"/>
      <p:bldP spid="11" grpId="0"/>
      <p:bldP spid="12" grpId="0"/>
      <p:bldP spid="13" grpId="0"/>
      <p:bldP spid="15" grpId="0" animBg="1"/>
      <p:bldP spid="16" grpId="0"/>
      <p:bldP spid="17" grpId="0" animBg="1"/>
      <p:bldP spid="18" grpId="0"/>
      <p:bldP spid="19" grpId="0"/>
      <p:bldP spid="20" grpId="0" animBg="1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557948" y="186126"/>
            <a:ext cx="8041443" cy="1442676"/>
          </a:xfrm>
        </p:spPr>
        <p:txBody>
          <a:bodyPr/>
          <a:lstStyle/>
          <a:p>
            <a:pPr lvl="0"/>
            <a:r>
              <a:rPr lang="cs-CZ">
                <a:solidFill>
                  <a:srgbClr val="002060"/>
                </a:solidFill>
              </a:rPr>
              <a:t>Metoda</a:t>
            </a:r>
            <a:r>
              <a:rPr lang="cs-CZ"/>
              <a:t> </a:t>
            </a:r>
            <a:r>
              <a:rPr lang="cs-CZ">
                <a:solidFill>
                  <a:srgbClr val="002060"/>
                </a:solidFill>
              </a:rPr>
              <a:t>sčítací</a:t>
            </a:r>
          </a:p>
        </p:txBody>
      </p:sp>
      <p:sp>
        <p:nvSpPr>
          <p:cNvPr id="3" name="TextovéPole 3"/>
          <p:cNvSpPr txBox="1"/>
          <p:nvPr/>
        </p:nvSpPr>
        <p:spPr>
          <a:xfrm>
            <a:off x="425689" y="1340766"/>
            <a:ext cx="8352925" cy="1200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Při metodě sčítací se snažíme sečtením pravých a levých stran rovnic vyloučit jednu neznámou, abychom dostali rovnici o jedné neznámé.</a:t>
            </a:r>
          </a:p>
        </p:txBody>
      </p:sp>
      <p:sp>
        <p:nvSpPr>
          <p:cNvPr id="4" name="TextovéPole 4"/>
          <p:cNvSpPr txBox="1"/>
          <p:nvPr/>
        </p:nvSpPr>
        <p:spPr>
          <a:xfrm>
            <a:off x="435135" y="2543897"/>
            <a:ext cx="2952332" cy="46166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Pozoruj:</a:t>
            </a:r>
          </a:p>
        </p:txBody>
      </p:sp>
      <p:sp>
        <p:nvSpPr>
          <p:cNvPr id="5" name="TextovéPole 5"/>
          <p:cNvSpPr txBox="1"/>
          <p:nvPr/>
        </p:nvSpPr>
        <p:spPr>
          <a:xfrm>
            <a:off x="1187622" y="2990965"/>
            <a:ext cx="3024332" cy="9541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 x + 2y = 9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sng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3x – 2y = 11</a:t>
            </a:r>
          </a:p>
        </p:txBody>
      </p:sp>
      <p:grpSp>
        <p:nvGrpSpPr>
          <p:cNvPr id="6" name="Skupina 8"/>
          <p:cNvGrpSpPr/>
          <p:nvPr/>
        </p:nvGrpSpPr>
        <p:grpSpPr>
          <a:xfrm>
            <a:off x="604957" y="3164884"/>
            <a:ext cx="1390162" cy="646334"/>
            <a:chOff x="604957" y="3164884"/>
            <a:chExt cx="1390162" cy="646334"/>
          </a:xfrm>
        </p:grpSpPr>
        <p:sp>
          <p:nvSpPr>
            <p:cNvPr id="7" name="Ovál 6"/>
            <p:cNvSpPr/>
            <p:nvPr/>
          </p:nvSpPr>
          <p:spPr>
            <a:xfrm>
              <a:off x="604957" y="3220087"/>
              <a:ext cx="575998" cy="575998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noFill/>
            <a:ln w="25402">
              <a:solidFill>
                <a:srgbClr val="C00000"/>
              </a:solidFill>
              <a:prstDash val="solid"/>
            </a:ln>
          </p:spPr>
          <p:txBody>
            <a:bodyPr vert="horz" wrap="square" lIns="91440" tIns="45720" rIns="91440" bIns="45720" anchor="ctr" anchorCtr="1" compatLnSpc="1"/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698976" y="3164884"/>
              <a:ext cx="1296143" cy="646334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anchor="t" anchorCtr="0" compatLnSpc="1">
              <a:sp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36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+</a:t>
              </a:r>
            </a:p>
          </p:txBody>
        </p:sp>
      </p:grpSp>
      <p:sp>
        <p:nvSpPr>
          <p:cNvPr id="9" name="TextovéPole 9"/>
          <p:cNvSpPr txBox="1"/>
          <p:nvPr/>
        </p:nvSpPr>
        <p:spPr>
          <a:xfrm>
            <a:off x="1891088" y="3965716"/>
            <a:ext cx="2736305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4x = 20</a:t>
            </a:r>
          </a:p>
        </p:txBody>
      </p:sp>
      <p:sp>
        <p:nvSpPr>
          <p:cNvPr id="10" name="TextovéPole 10"/>
          <p:cNvSpPr txBox="1"/>
          <p:nvPr/>
        </p:nvSpPr>
        <p:spPr>
          <a:xfrm>
            <a:off x="3184233" y="3945069"/>
            <a:ext cx="1671815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| : 4</a:t>
            </a:r>
          </a:p>
        </p:txBody>
      </p:sp>
      <p:sp>
        <p:nvSpPr>
          <p:cNvPr id="11" name="TextovéPole 11"/>
          <p:cNvSpPr txBox="1"/>
          <p:nvPr/>
        </p:nvSpPr>
        <p:spPr>
          <a:xfrm>
            <a:off x="2048877" y="4424360"/>
            <a:ext cx="1227636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x = 5</a:t>
            </a:r>
          </a:p>
        </p:txBody>
      </p:sp>
      <p:sp>
        <p:nvSpPr>
          <p:cNvPr id="12" name="TextovéPole 12"/>
          <p:cNvSpPr txBox="1"/>
          <p:nvPr/>
        </p:nvSpPr>
        <p:spPr>
          <a:xfrm>
            <a:off x="4796229" y="2990965"/>
            <a:ext cx="2759787" cy="138499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 x + 2y = 9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sng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3x – 2y = 11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2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13" name="TextovéPole 13"/>
          <p:cNvSpPr txBox="1"/>
          <p:nvPr/>
        </p:nvSpPr>
        <p:spPr>
          <a:xfrm>
            <a:off x="6732242" y="2963963"/>
            <a:ext cx="1296143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| . (– 3)</a:t>
            </a:r>
          </a:p>
        </p:txBody>
      </p:sp>
      <p:sp>
        <p:nvSpPr>
          <p:cNvPr id="14" name="TextovéPole 14"/>
          <p:cNvSpPr txBox="1"/>
          <p:nvPr/>
        </p:nvSpPr>
        <p:spPr>
          <a:xfrm>
            <a:off x="4543196" y="3869960"/>
            <a:ext cx="2736305" cy="9541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– 3x – 6y = – 27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  </a:t>
            </a:r>
            <a:r>
              <a:rPr lang="cs-CZ" sz="2800" b="0" i="0" u="sng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3x – 2y = 11</a:t>
            </a:r>
          </a:p>
        </p:txBody>
      </p:sp>
      <p:grpSp>
        <p:nvGrpSpPr>
          <p:cNvPr id="15" name="Skupina 16"/>
          <p:cNvGrpSpPr/>
          <p:nvPr/>
        </p:nvGrpSpPr>
        <p:grpSpPr>
          <a:xfrm>
            <a:off x="7186297" y="3904158"/>
            <a:ext cx="1390152" cy="646334"/>
            <a:chOff x="7186297" y="3904158"/>
            <a:chExt cx="1390152" cy="646334"/>
          </a:xfrm>
        </p:grpSpPr>
        <p:sp>
          <p:nvSpPr>
            <p:cNvPr id="16" name="Ovál 17"/>
            <p:cNvSpPr/>
            <p:nvPr/>
          </p:nvSpPr>
          <p:spPr>
            <a:xfrm>
              <a:off x="7186297" y="3959352"/>
              <a:ext cx="575998" cy="575998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noFill/>
            <a:ln w="25402">
              <a:solidFill>
                <a:srgbClr val="C00000"/>
              </a:solidFill>
              <a:prstDash val="solid"/>
            </a:ln>
          </p:spPr>
          <p:txBody>
            <a:bodyPr vert="horz" wrap="square" lIns="91440" tIns="45720" rIns="91440" bIns="45720" anchor="ctr" anchorCtr="1" compatLnSpc="1"/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7" name="TextovéPole 18"/>
            <p:cNvSpPr txBox="1"/>
            <p:nvPr/>
          </p:nvSpPr>
          <p:spPr>
            <a:xfrm>
              <a:off x="7280306" y="3904158"/>
              <a:ext cx="1296143" cy="646334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anchor="t" anchorCtr="0" compatLnSpc="1">
              <a:sp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36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+</a:t>
              </a:r>
            </a:p>
          </p:txBody>
        </p:sp>
      </p:grpSp>
      <p:sp>
        <p:nvSpPr>
          <p:cNvPr id="18" name="TextovéPole 19"/>
          <p:cNvSpPr txBox="1"/>
          <p:nvPr/>
        </p:nvSpPr>
        <p:spPr>
          <a:xfrm>
            <a:off x="5195072" y="4824063"/>
            <a:ext cx="2279224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– 8y = –16</a:t>
            </a:r>
          </a:p>
        </p:txBody>
      </p:sp>
      <p:sp>
        <p:nvSpPr>
          <p:cNvPr id="19" name="TextovéPole 20"/>
          <p:cNvSpPr txBox="1"/>
          <p:nvPr/>
        </p:nvSpPr>
        <p:spPr>
          <a:xfrm>
            <a:off x="6971696" y="4824063"/>
            <a:ext cx="1487189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| : (– 8)</a:t>
            </a:r>
          </a:p>
        </p:txBody>
      </p:sp>
      <p:sp>
        <p:nvSpPr>
          <p:cNvPr id="20" name="TextovéPole 21"/>
          <p:cNvSpPr txBox="1"/>
          <p:nvPr/>
        </p:nvSpPr>
        <p:spPr>
          <a:xfrm>
            <a:off x="5630006" y="5287764"/>
            <a:ext cx="1847142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y = 2</a:t>
            </a:r>
          </a:p>
        </p:txBody>
      </p:sp>
      <p:sp>
        <p:nvSpPr>
          <p:cNvPr id="21" name="TextovéPole 22"/>
          <p:cNvSpPr txBox="1"/>
          <p:nvPr/>
        </p:nvSpPr>
        <p:spPr>
          <a:xfrm>
            <a:off x="251514" y="5064212"/>
            <a:ext cx="5718785" cy="1200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Zkoušku už dodělej sám.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24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Řešením je uspřádaná dvojice: [x, y] = [5, 2]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9" grpId="0"/>
      <p:bldP spid="10" grpId="0"/>
      <p:bldP spid="11" grpId="0"/>
      <p:bldP spid="12" grpId="0"/>
      <p:bldP spid="13" grpId="0"/>
      <p:bldP spid="14" grpId="0"/>
      <p:bldP spid="18" grpId="0"/>
      <p:bldP spid="19" grpId="0"/>
      <p:bldP spid="20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539550" y="188640"/>
            <a:ext cx="8041443" cy="1442676"/>
          </a:xfrm>
        </p:spPr>
        <p:txBody>
          <a:bodyPr/>
          <a:lstStyle/>
          <a:p>
            <a:pPr lvl="0"/>
            <a:r>
              <a:rPr lang="cs-CZ">
                <a:solidFill>
                  <a:srgbClr val="002060"/>
                </a:solidFill>
              </a:rPr>
              <a:t>Řeš metodou sčítací:</a:t>
            </a:r>
          </a:p>
        </p:txBody>
      </p:sp>
      <p:sp>
        <p:nvSpPr>
          <p:cNvPr id="3" name="TextovéPole 3"/>
          <p:cNvSpPr txBox="1"/>
          <p:nvPr/>
        </p:nvSpPr>
        <p:spPr>
          <a:xfrm>
            <a:off x="539550" y="1700811"/>
            <a:ext cx="2880323" cy="9541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7x – y = – 40,5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sng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x + 3y = – 10,5</a:t>
            </a:r>
          </a:p>
        </p:txBody>
      </p:sp>
      <p:sp>
        <p:nvSpPr>
          <p:cNvPr id="4" name="TextovéPole 4"/>
          <p:cNvSpPr txBox="1"/>
          <p:nvPr/>
        </p:nvSpPr>
        <p:spPr>
          <a:xfrm>
            <a:off x="4171108" y="1721440"/>
            <a:ext cx="3744413" cy="46166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Zkontroluj si svůj postup!</a:t>
            </a:r>
          </a:p>
        </p:txBody>
      </p:sp>
      <p:sp>
        <p:nvSpPr>
          <p:cNvPr id="5" name="TextovéPole 5"/>
          <p:cNvSpPr txBox="1"/>
          <p:nvPr/>
        </p:nvSpPr>
        <p:spPr>
          <a:xfrm>
            <a:off x="2781074" y="1700811"/>
            <a:ext cx="1944215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| . 3</a:t>
            </a:r>
          </a:p>
        </p:txBody>
      </p:sp>
      <p:sp>
        <p:nvSpPr>
          <p:cNvPr id="6" name="TextovéPole 6"/>
          <p:cNvSpPr txBox="1"/>
          <p:nvPr/>
        </p:nvSpPr>
        <p:spPr>
          <a:xfrm>
            <a:off x="179515" y="2689725"/>
            <a:ext cx="2880323" cy="9541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21x – 3y = –121,5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    </a:t>
            </a:r>
            <a:r>
              <a:rPr lang="cs-CZ" sz="2800" b="0" i="0" u="sng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x + 3y = – 10,5</a:t>
            </a:r>
          </a:p>
        </p:txBody>
      </p:sp>
      <p:sp>
        <p:nvSpPr>
          <p:cNvPr id="7" name="TextovéPole 7"/>
          <p:cNvSpPr txBox="1"/>
          <p:nvPr/>
        </p:nvSpPr>
        <p:spPr>
          <a:xfrm>
            <a:off x="930749" y="3643838"/>
            <a:ext cx="3240359" cy="9541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22x = –132     | : 22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   </a:t>
            </a:r>
            <a:r>
              <a:rPr lang="cs-CZ" sz="2800" b="0" i="0" u="dbl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x = – 6</a:t>
            </a:r>
          </a:p>
        </p:txBody>
      </p:sp>
      <p:sp>
        <p:nvSpPr>
          <p:cNvPr id="8" name="TextovéPole 8"/>
          <p:cNvSpPr txBox="1"/>
          <p:nvPr/>
        </p:nvSpPr>
        <p:spPr>
          <a:xfrm>
            <a:off x="5148062" y="1962421"/>
            <a:ext cx="2304260" cy="123110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7x – y = – 40,5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sng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x + 3y = – 10,5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9" name="TextovéPole 9"/>
          <p:cNvSpPr txBox="1"/>
          <p:nvPr/>
        </p:nvSpPr>
        <p:spPr>
          <a:xfrm>
            <a:off x="7345356" y="2352769"/>
            <a:ext cx="1259631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|.(– 7)</a:t>
            </a:r>
          </a:p>
        </p:txBody>
      </p:sp>
      <p:sp>
        <p:nvSpPr>
          <p:cNvPr id="10" name="TextovéPole 10"/>
          <p:cNvSpPr txBox="1"/>
          <p:nvPr/>
        </p:nvSpPr>
        <p:spPr>
          <a:xfrm>
            <a:off x="4572000" y="2875989"/>
            <a:ext cx="3240359" cy="9541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      7x – y = – 40,5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sng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– 7x – 21y = 73,5</a:t>
            </a:r>
          </a:p>
        </p:txBody>
      </p:sp>
      <p:sp>
        <p:nvSpPr>
          <p:cNvPr id="11" name="TextovéPole 11"/>
          <p:cNvSpPr txBox="1"/>
          <p:nvPr/>
        </p:nvSpPr>
        <p:spPr>
          <a:xfrm>
            <a:off x="5257132" y="3830092"/>
            <a:ext cx="4176467" cy="9541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– 22y = 33      | : (– 22)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       </a:t>
            </a:r>
            <a:r>
              <a:rPr lang="cs-CZ" sz="2800" b="0" i="0" u="dbl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y = – 1,5</a:t>
            </a:r>
          </a:p>
        </p:txBody>
      </p:sp>
      <p:sp>
        <p:nvSpPr>
          <p:cNvPr id="12" name="TextovéPole 12"/>
          <p:cNvSpPr txBox="1"/>
          <p:nvPr/>
        </p:nvSpPr>
        <p:spPr>
          <a:xfrm>
            <a:off x="539550" y="4941170"/>
            <a:ext cx="7776862" cy="15696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Zk.: L</a:t>
            </a:r>
            <a:r>
              <a:rPr lang="cs-CZ" sz="2400" b="0" i="0" u="none" strike="noStrike" kern="1200" cap="none" spc="0" baseline="-25000">
                <a:solidFill>
                  <a:srgbClr val="000000"/>
                </a:solidFill>
                <a:uFillTx/>
                <a:latin typeface="Calibri"/>
              </a:rPr>
              <a:t>1</a:t>
            </a: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= 7 . (–6) – (–1,5) = – 42 + 1,5 = – 40,5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      P</a:t>
            </a:r>
            <a:r>
              <a:rPr lang="cs-CZ" sz="2400" b="0" i="0" u="none" strike="noStrike" kern="1200" cap="none" spc="0" baseline="-25000">
                <a:solidFill>
                  <a:srgbClr val="000000"/>
                </a:solidFill>
                <a:uFillTx/>
                <a:latin typeface="Calibri"/>
              </a:rPr>
              <a:t>1</a:t>
            </a: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= – 40,5                               L</a:t>
            </a:r>
            <a:r>
              <a:rPr lang="cs-CZ" sz="2400" b="0" i="0" u="none" strike="noStrike" kern="1200" cap="none" spc="0" baseline="-25000">
                <a:solidFill>
                  <a:srgbClr val="000000"/>
                </a:solidFill>
                <a:uFillTx/>
                <a:latin typeface="Calibri"/>
              </a:rPr>
              <a:t>1</a:t>
            </a: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= P</a:t>
            </a:r>
            <a:r>
              <a:rPr lang="cs-CZ" sz="2400" b="0" i="0" u="none" strike="noStrike" kern="1200" cap="none" spc="0" baseline="-25000">
                <a:solidFill>
                  <a:srgbClr val="000000"/>
                </a:solidFill>
                <a:uFillTx/>
                <a:latin typeface="Calibri"/>
              </a:rPr>
              <a:t>1</a:t>
            </a:r>
            <a:endParaRPr lang="cs-CZ" sz="24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      L</a:t>
            </a:r>
            <a:r>
              <a:rPr lang="cs-CZ" sz="2400" b="0" i="0" u="none" strike="noStrike" kern="1200" cap="none" spc="0" baseline="-25000">
                <a:solidFill>
                  <a:srgbClr val="000000"/>
                </a:solidFill>
                <a:uFillTx/>
                <a:latin typeface="Calibri"/>
              </a:rPr>
              <a:t>2</a:t>
            </a: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= – 6 + 3 . (–1,5) = – 6 – 4,5 = – 10,5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      P</a:t>
            </a:r>
            <a:r>
              <a:rPr lang="cs-CZ" sz="2400" b="0" i="0" u="none" strike="noStrike" kern="1200" cap="none" spc="0" baseline="-25000">
                <a:solidFill>
                  <a:srgbClr val="000000"/>
                </a:solidFill>
                <a:uFillTx/>
                <a:latin typeface="Calibri"/>
              </a:rPr>
              <a:t>2</a:t>
            </a: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= – 10,5                                L</a:t>
            </a:r>
            <a:r>
              <a:rPr lang="cs-CZ" sz="2400" b="0" i="0" u="none" strike="noStrike" kern="1200" cap="none" spc="0" baseline="-25000">
                <a:solidFill>
                  <a:srgbClr val="000000"/>
                </a:solidFill>
                <a:uFillTx/>
                <a:latin typeface="Calibri"/>
              </a:rPr>
              <a:t>2</a:t>
            </a: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= P</a:t>
            </a:r>
            <a:r>
              <a:rPr lang="cs-CZ" sz="2400" b="0" i="0" u="none" strike="noStrike" kern="1200" cap="none" spc="0" baseline="-25000">
                <a:solidFill>
                  <a:srgbClr val="000000"/>
                </a:solidFill>
                <a:uFillTx/>
                <a:latin typeface="Calibri"/>
              </a:rPr>
              <a:t>2</a:t>
            </a:r>
            <a:endParaRPr lang="cs-CZ" sz="24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13" name="TextovéPole 13"/>
          <p:cNvSpPr txBox="1"/>
          <p:nvPr/>
        </p:nvSpPr>
        <p:spPr>
          <a:xfrm>
            <a:off x="6344207" y="5406618"/>
            <a:ext cx="2627784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[x, y] = [–6; –1,5]</a:t>
            </a:r>
          </a:p>
        </p:txBody>
      </p:sp>
      <p:cxnSp>
        <p:nvCxnSpPr>
          <p:cNvPr id="14" name="Přímá spojnice 15"/>
          <p:cNvCxnSpPr/>
          <p:nvPr/>
        </p:nvCxnSpPr>
        <p:spPr>
          <a:xfrm>
            <a:off x="6336197" y="6001993"/>
            <a:ext cx="2484279" cy="0"/>
          </a:xfrm>
          <a:prstGeom prst="straightConnector1">
            <a:avLst/>
          </a:prstGeom>
          <a:noFill/>
          <a:ln w="38103">
            <a:solidFill>
              <a:srgbClr val="000000"/>
            </a:solidFill>
            <a:prstDash val="solid"/>
          </a:ln>
        </p:spPr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4" grpId="1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539550" y="260649"/>
            <a:ext cx="8041443" cy="1442676"/>
          </a:xfrm>
        </p:spPr>
        <p:txBody>
          <a:bodyPr/>
          <a:lstStyle/>
          <a:p>
            <a:pPr lvl="0"/>
            <a:r>
              <a:rPr lang="cs-CZ">
                <a:solidFill>
                  <a:srgbClr val="002060"/>
                </a:solidFill>
              </a:rPr>
              <a:t>Metodu sčítací a dosazovací lze i kombinovat:</a:t>
            </a:r>
          </a:p>
        </p:txBody>
      </p:sp>
      <p:sp>
        <p:nvSpPr>
          <p:cNvPr id="3" name="TextovéPole 4"/>
          <p:cNvSpPr txBox="1"/>
          <p:nvPr/>
        </p:nvSpPr>
        <p:spPr>
          <a:xfrm>
            <a:off x="683568" y="1916829"/>
            <a:ext cx="5472610" cy="9541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12x + y = 2,9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sng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4x + 3y = 2,3</a:t>
            </a:r>
          </a:p>
        </p:txBody>
      </p:sp>
      <p:sp>
        <p:nvSpPr>
          <p:cNvPr id="4" name="TextovéPole 5"/>
          <p:cNvSpPr txBox="1"/>
          <p:nvPr/>
        </p:nvSpPr>
        <p:spPr>
          <a:xfrm>
            <a:off x="4323429" y="1870661"/>
            <a:ext cx="4788027" cy="9541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První část řešení určíme metodou sčítací.</a:t>
            </a:r>
          </a:p>
        </p:txBody>
      </p:sp>
      <p:sp>
        <p:nvSpPr>
          <p:cNvPr id="5" name="TextovéPole 6"/>
          <p:cNvSpPr txBox="1"/>
          <p:nvPr/>
        </p:nvSpPr>
        <p:spPr>
          <a:xfrm>
            <a:off x="2627784" y="2347722"/>
            <a:ext cx="1224134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|. (–3)</a:t>
            </a:r>
          </a:p>
        </p:txBody>
      </p:sp>
      <p:sp>
        <p:nvSpPr>
          <p:cNvPr id="6" name="TextovéPole 7"/>
          <p:cNvSpPr txBox="1"/>
          <p:nvPr/>
        </p:nvSpPr>
        <p:spPr>
          <a:xfrm>
            <a:off x="307558" y="2844195"/>
            <a:ext cx="3528395" cy="9541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    12x + y = 2,9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sng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– 12x – 9y = –6,9</a:t>
            </a:r>
          </a:p>
        </p:txBody>
      </p:sp>
      <p:sp>
        <p:nvSpPr>
          <p:cNvPr id="7" name="TextovéPole 8"/>
          <p:cNvSpPr txBox="1"/>
          <p:nvPr/>
        </p:nvSpPr>
        <p:spPr>
          <a:xfrm>
            <a:off x="1088620" y="3717337"/>
            <a:ext cx="2232251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– 8 y = – 4</a:t>
            </a:r>
          </a:p>
        </p:txBody>
      </p:sp>
      <p:sp>
        <p:nvSpPr>
          <p:cNvPr id="8" name="TextovéPole 9"/>
          <p:cNvSpPr txBox="1"/>
          <p:nvPr/>
        </p:nvSpPr>
        <p:spPr>
          <a:xfrm>
            <a:off x="2840894" y="3717337"/>
            <a:ext cx="2196242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|: (–8)</a:t>
            </a:r>
          </a:p>
        </p:txBody>
      </p:sp>
      <p:sp>
        <p:nvSpPr>
          <p:cNvPr id="9" name="TextovéPole 10"/>
          <p:cNvSpPr txBox="1"/>
          <p:nvPr/>
        </p:nvSpPr>
        <p:spPr>
          <a:xfrm>
            <a:off x="1595326" y="4144636"/>
            <a:ext cx="2520278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dbl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y = 0,5</a:t>
            </a:r>
          </a:p>
        </p:txBody>
      </p:sp>
      <p:sp>
        <p:nvSpPr>
          <p:cNvPr id="10" name="TextovéPole 11"/>
          <p:cNvSpPr txBox="1"/>
          <p:nvPr/>
        </p:nvSpPr>
        <p:spPr>
          <a:xfrm>
            <a:off x="4446599" y="1829878"/>
            <a:ext cx="4541687" cy="181587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Druhou část řešení určíme metodou dosazovací – dosadíme za y do </a:t>
            </a:r>
            <a:r>
              <a:rPr lang="cs-CZ" sz="2800" b="0" i="0" u="none" strike="noStrike" kern="1200" cap="none" spc="0" baseline="0" dirty="0" smtClean="0">
                <a:solidFill>
                  <a:srgbClr val="000000"/>
                </a:solidFill>
                <a:uFillTx/>
                <a:latin typeface="Calibri"/>
              </a:rPr>
              <a:t>některé                 </a:t>
            </a:r>
            <a:r>
              <a:rPr lang="cs-CZ" sz="28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z rovnic.</a:t>
            </a:r>
          </a:p>
        </p:txBody>
      </p:sp>
      <p:sp>
        <p:nvSpPr>
          <p:cNvPr id="11" name="Volný tvar 12"/>
          <p:cNvSpPr/>
          <p:nvPr/>
        </p:nvSpPr>
        <p:spPr>
          <a:xfrm>
            <a:off x="2815766" y="2191661"/>
            <a:ext cx="1507662" cy="229251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810608"/>
              <a:gd name="f7" fmla="val 2292521"/>
              <a:gd name="f8" fmla="val 29029"/>
              <a:gd name="f9" fmla="val 2249714"/>
              <a:gd name="f10" fmla="val 753533"/>
              <a:gd name="f11" fmla="val 2304143"/>
              <a:gd name="f12" fmla="val 1478038"/>
              <a:gd name="f13" fmla="val 2358572"/>
              <a:gd name="f14" fmla="val 1712686"/>
              <a:gd name="f15" fmla="val 2061029"/>
              <a:gd name="f16" fmla="val 1947334"/>
              <a:gd name="f17" fmla="val 1763486"/>
              <a:gd name="f18" fmla="val 1722363"/>
              <a:gd name="f19" fmla="val 807962"/>
              <a:gd name="f20" fmla="val 1436915"/>
              <a:gd name="f21" fmla="val 464457"/>
              <a:gd name="f22" fmla="val 1151467"/>
              <a:gd name="f23" fmla="val 120952"/>
              <a:gd name="f24" fmla="val 575733"/>
              <a:gd name="f25" fmla="val 60476"/>
              <a:gd name="f26" fmla="+- 0 0 -90"/>
              <a:gd name="f27" fmla="*/ f3 1 1810608"/>
              <a:gd name="f28" fmla="*/ f4 1 2292521"/>
              <a:gd name="f29" fmla="+- f7 0 f5"/>
              <a:gd name="f30" fmla="+- f6 0 f5"/>
              <a:gd name="f31" fmla="*/ f26 f0 1"/>
              <a:gd name="f32" fmla="*/ f30 1 1810608"/>
              <a:gd name="f33" fmla="*/ f29 1 2292521"/>
              <a:gd name="f34" fmla="*/ 29029 f30 1"/>
              <a:gd name="f35" fmla="*/ 2249714 f29 1"/>
              <a:gd name="f36" fmla="*/ 1712686 f30 1"/>
              <a:gd name="f37" fmla="*/ 2061029 f29 1"/>
              <a:gd name="f38" fmla="*/ 1436915 f30 1"/>
              <a:gd name="f39" fmla="*/ 464457 f29 1"/>
              <a:gd name="f40" fmla="*/ 0 f30 1"/>
              <a:gd name="f41" fmla="*/ 0 f29 1"/>
              <a:gd name="f42" fmla="*/ f31 1 f2"/>
              <a:gd name="f43" fmla="*/ f34 1 1810608"/>
              <a:gd name="f44" fmla="*/ f35 1 2292521"/>
              <a:gd name="f45" fmla="*/ f36 1 1810608"/>
              <a:gd name="f46" fmla="*/ f37 1 2292521"/>
              <a:gd name="f47" fmla="*/ f38 1 1810608"/>
              <a:gd name="f48" fmla="*/ f39 1 2292521"/>
              <a:gd name="f49" fmla="*/ f40 1 1810608"/>
              <a:gd name="f50" fmla="*/ f41 1 2292521"/>
              <a:gd name="f51" fmla="*/ f5 1 f32"/>
              <a:gd name="f52" fmla="*/ f6 1 f32"/>
              <a:gd name="f53" fmla="*/ f5 1 f33"/>
              <a:gd name="f54" fmla="*/ f7 1 f33"/>
              <a:gd name="f55" fmla="+- f42 0 f1"/>
              <a:gd name="f56" fmla="*/ f43 1 f32"/>
              <a:gd name="f57" fmla="*/ f44 1 f33"/>
              <a:gd name="f58" fmla="*/ f45 1 f32"/>
              <a:gd name="f59" fmla="*/ f46 1 f33"/>
              <a:gd name="f60" fmla="*/ f47 1 f32"/>
              <a:gd name="f61" fmla="*/ f48 1 f33"/>
              <a:gd name="f62" fmla="*/ f49 1 f32"/>
              <a:gd name="f63" fmla="*/ f50 1 f33"/>
              <a:gd name="f64" fmla="*/ f51 f27 1"/>
              <a:gd name="f65" fmla="*/ f52 f27 1"/>
              <a:gd name="f66" fmla="*/ f54 f28 1"/>
              <a:gd name="f67" fmla="*/ f53 f28 1"/>
              <a:gd name="f68" fmla="*/ f56 f27 1"/>
              <a:gd name="f69" fmla="*/ f57 f28 1"/>
              <a:gd name="f70" fmla="*/ f58 f27 1"/>
              <a:gd name="f71" fmla="*/ f59 f28 1"/>
              <a:gd name="f72" fmla="*/ f60 f27 1"/>
              <a:gd name="f73" fmla="*/ f61 f28 1"/>
              <a:gd name="f74" fmla="*/ f62 f27 1"/>
              <a:gd name="f75" fmla="*/ f63 f28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55">
                <a:pos x="f68" y="f69"/>
              </a:cxn>
              <a:cxn ang="f55">
                <a:pos x="f70" y="f71"/>
              </a:cxn>
              <a:cxn ang="f55">
                <a:pos x="f72" y="f73"/>
              </a:cxn>
              <a:cxn ang="f55">
                <a:pos x="f74" y="f75"/>
              </a:cxn>
            </a:cxnLst>
            <a:rect l="f64" t="f67" r="f65" b="f66"/>
            <a:pathLst>
              <a:path w="1810608" h="2292521">
                <a:moveTo>
                  <a:pt x="f8" y="f9"/>
                </a:moveTo>
                <a:cubicBezTo>
                  <a:pt x="f10" y="f11"/>
                  <a:pt x="f12" y="f13"/>
                  <a:pt x="f14" y="f15"/>
                </a:cubicBezTo>
                <a:cubicBezTo>
                  <a:pt x="f16" y="f17"/>
                  <a:pt x="f18" y="f19"/>
                  <a:pt x="f20" y="f21"/>
                </a:cubicBezTo>
                <a:cubicBezTo>
                  <a:pt x="f22" y="f23"/>
                  <a:pt x="f24" y="f25"/>
                  <a:pt x="f5" y="f5"/>
                </a:cubicBezTo>
              </a:path>
            </a:pathLst>
          </a:custGeom>
          <a:noFill/>
          <a:ln w="25402">
            <a:solidFill>
              <a:srgbClr val="000000"/>
            </a:solidFill>
            <a:prstDash val="solid"/>
            <a:tailEnd type="arrow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2" name="TextovéPole 13"/>
          <p:cNvSpPr txBox="1"/>
          <p:nvPr/>
        </p:nvSpPr>
        <p:spPr>
          <a:xfrm>
            <a:off x="5220071" y="3716304"/>
            <a:ext cx="2376260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12x + 0,5 = 2,9</a:t>
            </a:r>
          </a:p>
        </p:txBody>
      </p:sp>
      <p:sp>
        <p:nvSpPr>
          <p:cNvPr id="13" name="TextovéPole 14"/>
          <p:cNvSpPr txBox="1"/>
          <p:nvPr/>
        </p:nvSpPr>
        <p:spPr>
          <a:xfrm>
            <a:off x="7558156" y="3717337"/>
            <a:ext cx="1152125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|– 0,5</a:t>
            </a:r>
          </a:p>
        </p:txBody>
      </p:sp>
      <p:sp>
        <p:nvSpPr>
          <p:cNvPr id="14" name="TextovéPole 15"/>
          <p:cNvSpPr txBox="1"/>
          <p:nvPr/>
        </p:nvSpPr>
        <p:spPr>
          <a:xfrm>
            <a:off x="6012161" y="4119088"/>
            <a:ext cx="2448269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12x = 2,4</a:t>
            </a:r>
          </a:p>
        </p:txBody>
      </p:sp>
      <p:sp>
        <p:nvSpPr>
          <p:cNvPr id="15" name="TextovéPole 16"/>
          <p:cNvSpPr txBox="1"/>
          <p:nvPr/>
        </p:nvSpPr>
        <p:spPr>
          <a:xfrm>
            <a:off x="7558156" y="4144636"/>
            <a:ext cx="1728188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|: 12</a:t>
            </a:r>
          </a:p>
        </p:txBody>
      </p:sp>
      <p:sp>
        <p:nvSpPr>
          <p:cNvPr id="16" name="TextovéPole 17"/>
          <p:cNvSpPr txBox="1"/>
          <p:nvPr/>
        </p:nvSpPr>
        <p:spPr>
          <a:xfrm>
            <a:off x="6370030" y="4484181"/>
            <a:ext cx="2052224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dbl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x = 0,2</a:t>
            </a:r>
          </a:p>
        </p:txBody>
      </p:sp>
      <p:sp>
        <p:nvSpPr>
          <p:cNvPr id="17" name="TextovéPole 18"/>
          <p:cNvSpPr txBox="1"/>
          <p:nvPr/>
        </p:nvSpPr>
        <p:spPr>
          <a:xfrm>
            <a:off x="642073" y="4911059"/>
            <a:ext cx="5904655" cy="193899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Zk.: L</a:t>
            </a:r>
            <a:r>
              <a:rPr lang="cs-CZ" sz="2400" b="0" i="0" u="none" strike="noStrike" kern="1200" cap="none" spc="0" baseline="-25000">
                <a:solidFill>
                  <a:srgbClr val="000000"/>
                </a:solidFill>
                <a:uFillTx/>
                <a:latin typeface="Calibri"/>
              </a:rPr>
              <a:t>1</a:t>
            </a: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= 12 . 0,2 + 0,5 = 2,4 + 0,5 = 2,9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      P</a:t>
            </a:r>
            <a:r>
              <a:rPr lang="cs-CZ" sz="2400" b="0" i="0" u="none" strike="noStrike" kern="1200" cap="none" spc="0" baseline="-25000">
                <a:solidFill>
                  <a:srgbClr val="000000"/>
                </a:solidFill>
                <a:uFillTx/>
                <a:latin typeface="Calibri"/>
              </a:rPr>
              <a:t>1</a:t>
            </a: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= 2,9                          L</a:t>
            </a:r>
            <a:r>
              <a:rPr lang="cs-CZ" sz="2400" b="0" i="0" u="none" strike="noStrike" kern="1200" cap="none" spc="0" baseline="-25000">
                <a:solidFill>
                  <a:srgbClr val="000000"/>
                </a:solidFill>
                <a:uFillTx/>
                <a:latin typeface="Calibri"/>
              </a:rPr>
              <a:t>1</a:t>
            </a: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= P</a:t>
            </a:r>
            <a:r>
              <a:rPr lang="cs-CZ" sz="2400" b="0" i="0" u="none" strike="noStrike" kern="1200" cap="none" spc="0" baseline="-25000">
                <a:solidFill>
                  <a:srgbClr val="000000"/>
                </a:solidFill>
                <a:uFillTx/>
                <a:latin typeface="Calibri"/>
              </a:rPr>
              <a:t>1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400" b="0" i="0" u="none" strike="noStrike" kern="1200" cap="none" spc="0" baseline="-2500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      L</a:t>
            </a:r>
            <a:r>
              <a:rPr lang="cs-CZ" sz="2400" b="0" i="0" u="none" strike="noStrike" kern="1200" cap="none" spc="0" baseline="-25000">
                <a:solidFill>
                  <a:srgbClr val="000000"/>
                </a:solidFill>
                <a:uFillTx/>
                <a:latin typeface="Calibri"/>
              </a:rPr>
              <a:t>2</a:t>
            </a: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= 4 . 0,2 + 3 . 0,5 = 0,8 + 1,5 = 2,3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      P</a:t>
            </a:r>
            <a:r>
              <a:rPr lang="cs-CZ" sz="2400" b="0" i="0" u="none" strike="noStrike" kern="1200" cap="none" spc="0" baseline="-25000">
                <a:solidFill>
                  <a:srgbClr val="000000"/>
                </a:solidFill>
                <a:uFillTx/>
                <a:latin typeface="Calibri"/>
              </a:rPr>
              <a:t>2</a:t>
            </a: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= 2,3                          L</a:t>
            </a:r>
            <a:r>
              <a:rPr lang="cs-CZ" sz="2400" b="0" i="0" u="none" strike="noStrike" kern="1200" cap="none" spc="0" baseline="-25000">
                <a:solidFill>
                  <a:srgbClr val="000000"/>
                </a:solidFill>
                <a:uFillTx/>
                <a:latin typeface="Calibri"/>
              </a:rPr>
              <a:t>2</a:t>
            </a: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= P</a:t>
            </a:r>
            <a:r>
              <a:rPr lang="cs-CZ" sz="2400" b="0" i="0" u="none" strike="noStrike" kern="1200" cap="none" spc="0" baseline="-25000">
                <a:solidFill>
                  <a:srgbClr val="000000"/>
                </a:solidFill>
                <a:uFillTx/>
                <a:latin typeface="Calibri"/>
              </a:rPr>
              <a:t>2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24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18" name="TextovéPole 19"/>
          <p:cNvSpPr txBox="1"/>
          <p:nvPr/>
        </p:nvSpPr>
        <p:spPr>
          <a:xfrm>
            <a:off x="6064876" y="5449558"/>
            <a:ext cx="2594463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[x, y] = [0,2; 0,5]</a:t>
            </a:r>
          </a:p>
        </p:txBody>
      </p:sp>
      <p:cxnSp>
        <p:nvCxnSpPr>
          <p:cNvPr id="19" name="Přímá spojnice 21"/>
          <p:cNvCxnSpPr/>
          <p:nvPr/>
        </p:nvCxnSpPr>
        <p:spPr>
          <a:xfrm>
            <a:off x="6064876" y="5972778"/>
            <a:ext cx="2503161" cy="0"/>
          </a:xfrm>
          <a:prstGeom prst="straightConnector1">
            <a:avLst/>
          </a:prstGeom>
          <a:noFill/>
          <a:ln w="38103">
            <a:solidFill>
              <a:srgbClr val="000000"/>
            </a:solidFill>
            <a:prstDash val="solid"/>
          </a:ln>
        </p:spPr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4" grpId="1"/>
      <p:bldP spid="5" grpId="0"/>
      <p:bldP spid="6" grpId="0"/>
      <p:bldP spid="7" grpId="0"/>
      <p:bldP spid="8" grpId="0"/>
      <p:bldP spid="9" grpId="0"/>
      <p:bldP spid="10" grpId="0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>
                <a:solidFill>
                  <a:srgbClr val="002060"/>
                </a:solidFill>
              </a:rPr>
              <a:t>Další soustavy k řešení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838203" y="2038389"/>
            <a:ext cx="3445760" cy="3951332"/>
          </a:xfrm>
        </p:spPr>
        <p:txBody>
          <a:bodyPr/>
          <a:lstStyle/>
          <a:p>
            <a:pPr lvl="0">
              <a:buClr>
                <a:srgbClr val="C00000"/>
              </a:buClr>
            </a:pPr>
            <a:r>
              <a:rPr lang="cs-CZ"/>
              <a:t> 4x – 5y = 3</a:t>
            </a:r>
          </a:p>
          <a:p>
            <a:pPr marL="0" lvl="0" indent="0">
              <a:buNone/>
            </a:pPr>
            <a:r>
              <a:rPr lang="cs-CZ"/>
              <a:t>      </a:t>
            </a:r>
            <a:r>
              <a:rPr lang="cs-CZ" u="sng"/>
              <a:t>2x + y = 33</a:t>
            </a:r>
          </a:p>
          <a:p>
            <a:pPr marL="0" lvl="0" indent="0">
              <a:buNone/>
            </a:pPr>
            <a:endParaRPr lang="cs-CZ" u="sng"/>
          </a:p>
          <a:p>
            <a:pPr lvl="0">
              <a:buClr>
                <a:srgbClr val="C00000"/>
              </a:buClr>
            </a:pPr>
            <a:r>
              <a:rPr lang="cs-CZ"/>
              <a:t>  x – 3y = 4</a:t>
            </a:r>
          </a:p>
          <a:p>
            <a:pPr marL="0" lvl="0" indent="0">
              <a:buNone/>
            </a:pPr>
            <a:r>
              <a:rPr lang="cs-CZ"/>
              <a:t>   </a:t>
            </a:r>
            <a:r>
              <a:rPr lang="cs-CZ" u="sng"/>
              <a:t>9x – 7y = 14</a:t>
            </a:r>
          </a:p>
          <a:p>
            <a:pPr marL="0" lvl="0" indent="0">
              <a:buNone/>
            </a:pPr>
            <a:endParaRPr lang="cs-CZ" u="sng"/>
          </a:p>
          <a:p>
            <a:pPr lvl="0">
              <a:buClr>
                <a:srgbClr val="C00000"/>
              </a:buClr>
            </a:pPr>
            <a:r>
              <a:rPr lang="cs-CZ"/>
              <a:t> 8x + 5y = 5</a:t>
            </a:r>
          </a:p>
          <a:p>
            <a:pPr marL="0" lvl="0" indent="0">
              <a:buNone/>
            </a:pPr>
            <a:r>
              <a:rPr lang="cs-CZ"/>
              <a:t>       </a:t>
            </a:r>
            <a:r>
              <a:rPr lang="cs-CZ" u="sng"/>
              <a:t>x – 3y = – 1,55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563892" y="1672355"/>
            <a:ext cx="2376260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Řešení: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566086" y="2420892"/>
            <a:ext cx="2664296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C00000"/>
                </a:solidFill>
                <a:uFillTx/>
                <a:latin typeface="Calibri"/>
              </a:rPr>
              <a:t>[x, y] = [12, 9]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566086" y="3760250"/>
            <a:ext cx="3006336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C00000"/>
                </a:solidFill>
                <a:uFillTx/>
                <a:latin typeface="Calibri"/>
              </a:rPr>
              <a:t>[x, y] = [0,7; –1,1]</a:t>
            </a:r>
            <a:endParaRPr lang="cs-CZ" sz="2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139955" y="4941170"/>
            <a:ext cx="2808314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0" i="0" u="none" strike="noStrike" kern="1200" cap="none" spc="0" baseline="0">
                <a:solidFill>
                  <a:srgbClr val="C00000"/>
                </a:solidFill>
                <a:uFillTx/>
                <a:latin typeface="Calibri"/>
              </a:rPr>
              <a:t>[x, y] = [0,25; 0,6]</a:t>
            </a:r>
            <a:endParaRPr lang="cs-CZ" sz="24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3"/>
          <p:cNvSpPr txBox="1"/>
          <p:nvPr/>
        </p:nvSpPr>
        <p:spPr>
          <a:xfrm>
            <a:off x="467541" y="260649"/>
            <a:ext cx="8352925" cy="36933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TextovéPole 4"/>
          <p:cNvSpPr txBox="1"/>
          <p:nvPr/>
        </p:nvSpPr>
        <p:spPr>
          <a:xfrm>
            <a:off x="755577" y="1196748"/>
            <a:ext cx="7704853" cy="397031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Škola: Základní škola Trávníky Otrokovice, příspěvková organizace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Číslo projektu: CZ.1.07/1.4.00/21.2637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Název výukového materiálu: Soustavy rovnic – metoda sčítací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Autor: Mgr. Miroslava Málková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Vytvořeno: 4. ledna 2013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Ročník: 9.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Vzdělávací oblast: Matematika a její aplikace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Vzdělávací obor: Matematika a její aplikace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Tematický okruh: Číslo a proměnná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Téma: Soustavy rovnic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Pomůcky: notebook, dataprojektor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Anotace: Vzdělávací materiál lze použít k vysvětlení metody sčítací při řešení soustav rovnic. Je doplněn několika soustavami k procvičení.</a:t>
            </a:r>
            <a:endParaRPr lang="cs-CZ" sz="1800" b="0" i="0" u="none" strike="noStrike" kern="1200" cap="none" spc="0" baseline="0">
              <a:solidFill>
                <a:srgbClr val="898989"/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TextovéPole 5"/>
          <p:cNvSpPr txBox="1"/>
          <p:nvPr/>
        </p:nvSpPr>
        <p:spPr>
          <a:xfrm>
            <a:off x="770647" y="5013179"/>
            <a:ext cx="7704853" cy="92333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Všechny objekty použité k vytvoření tohoto materiálu jsou součástí softwaru Microsoft® Office.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TextovéPole 6"/>
          <p:cNvSpPr txBox="1"/>
          <p:nvPr/>
        </p:nvSpPr>
        <p:spPr>
          <a:xfrm>
            <a:off x="755577" y="489441"/>
            <a:ext cx="7704853" cy="92333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Tato práce je šířena pod licencí CC BY-SA 3.0. Odkazy a citace jsou platné k datu vytvoření této práce.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6" name="TextovéPole 7"/>
          <p:cNvSpPr txBox="1"/>
          <p:nvPr/>
        </p:nvSpPr>
        <p:spPr>
          <a:xfrm>
            <a:off x="777413" y="5936504"/>
            <a:ext cx="6048673" cy="64633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Texty jsou vlastní originální tvorbou autora.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ketchbook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Obchodní%20zápisník</Template>
  <TotalTime>293</TotalTime>
  <Words>650</Words>
  <Application>Microsoft Office PowerPoint</Application>
  <PresentationFormat>Předvádění na obrazovce (4:3)</PresentationFormat>
  <Paragraphs>109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Sketchbook</vt:lpstr>
      <vt:lpstr>SOUSTAVY ROVNIC</vt:lpstr>
      <vt:lpstr>Pozoruj:</vt:lpstr>
      <vt:lpstr>Metoda sčítací</vt:lpstr>
      <vt:lpstr>Řeš metodou sčítací:</vt:lpstr>
      <vt:lpstr>Metodu sčítací a dosazovací lze i kombinovat:</vt:lpstr>
      <vt:lpstr>Další soustavy k řešení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SOUSTAVY ROVNIC</dc:title>
  <dc:creator>malkova</dc:creator>
  <cp:lastModifiedBy>Dum</cp:lastModifiedBy>
  <cp:revision>23</cp:revision>
  <dcterms:created xsi:type="dcterms:W3CDTF">2013-02-03T01:11:48Z</dcterms:created>
  <dcterms:modified xsi:type="dcterms:W3CDTF">2013-06-20T20:36:54Z</dcterms:modified>
</cp:coreProperties>
</file>