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 4Š </a:t>
          </a:r>
          <a:r>
            <a:rPr lang="cs-CZ" sz="2000" baseline="0" dirty="0" smtClean="0"/>
            <a:t>Střelba na cíl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924705-859D-4C81-BDDD-786387863484}" type="presOf" srcId="{B651F6E3-6281-48DB-9319-2AEAFDAE7572}" destId="{619D679B-A015-4ECF-8348-D1034C574F40}" srcOrd="0" destOrd="0" presId="urn:microsoft.com/office/officeart/2005/8/layout/target3"/>
    <dgm:cxn modelId="{1C6122D0-39E1-4E83-9F46-22265996D87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B025A9-F149-488A-B2F0-64A735ED2100}" type="presOf" srcId="{D8197B8C-B260-4A16-BDF4-0947B075E274}" destId="{25B08C86-7E15-44DC-BE7F-FFB55DD49D12}" srcOrd="0" destOrd="0" presId="urn:microsoft.com/office/officeart/2005/8/layout/target3"/>
    <dgm:cxn modelId="{7EEFC9F7-202D-4AAC-B923-E7155CF8B0C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1AF5A8-0EF7-4B80-8D98-BBC52CAA5790}" type="presOf" srcId="{4C35D32F-0EAB-4CD7-82EE-45574DC2A586}" destId="{8BEBB6EC-1DAA-4CAC-8A25-BC0FCBD5DBD5}" srcOrd="0" destOrd="0" presId="urn:microsoft.com/office/officeart/2005/8/layout/target3"/>
    <dgm:cxn modelId="{452317D6-F07A-4016-9EE8-033240AE873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81859F-A6EF-441F-8725-1F4190CFCD2D}" type="presOf" srcId="{D1D4F407-5343-4D3F-B5B9-D407B03CAEB4}" destId="{AED2198E-93D5-4001-81B4-73124B309672}" srcOrd="1" destOrd="0" presId="urn:microsoft.com/office/officeart/2005/8/layout/target3"/>
    <dgm:cxn modelId="{661A2F3B-B361-4896-BDF2-835E853D2B39}" type="presOf" srcId="{D1B46980-6531-4606-95E6-44980827E919}" destId="{6140AFEC-043D-4C43-A2F9-D0F5331DF3A3}" srcOrd="0" destOrd="0" presId="urn:microsoft.com/office/officeart/2005/8/layout/target3"/>
    <dgm:cxn modelId="{F0D22F28-1B29-44FC-AF01-1CACCDD18198}" type="presOf" srcId="{B651F6E3-6281-48DB-9319-2AEAFDAE7572}" destId="{6BB5E863-4638-4E1D-BFDE-399D028AC4ED}" srcOrd="1" destOrd="0" presId="urn:microsoft.com/office/officeart/2005/8/layout/target3"/>
    <dgm:cxn modelId="{E65C8387-2C5E-4BC1-8C79-E674E5081846}" type="presOf" srcId="{D1B46980-6531-4606-95E6-44980827E919}" destId="{2BE915AB-18AA-4053-B92C-3BFC9ED204BB}" srcOrd="1" destOrd="0" presId="urn:microsoft.com/office/officeart/2005/8/layout/target3"/>
    <dgm:cxn modelId="{5ECFA449-51B4-4003-9EEE-B1B7C9BA1B68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A77DB4-5272-485E-AB29-728CC68246B8}" type="presParOf" srcId="{333A1088-737F-45CB-B68E-254E46348037}" destId="{F5ABB229-8D3B-4694-996A-96F23CF14429}" srcOrd="0" destOrd="0" presId="urn:microsoft.com/office/officeart/2005/8/layout/target3"/>
    <dgm:cxn modelId="{653E4C4A-D613-4DF1-B57B-1D8CABD0F1D6}" type="presParOf" srcId="{333A1088-737F-45CB-B68E-254E46348037}" destId="{F41139FD-01EE-4571-8B17-4FB00FC51163}" srcOrd="1" destOrd="0" presId="urn:microsoft.com/office/officeart/2005/8/layout/target3"/>
    <dgm:cxn modelId="{C9A73822-BA9F-4F29-8815-386ACF71A42F}" type="presParOf" srcId="{333A1088-737F-45CB-B68E-254E46348037}" destId="{D005CE8C-CC26-4C3E-AC11-E15060ECD759}" srcOrd="2" destOrd="0" presId="urn:microsoft.com/office/officeart/2005/8/layout/target3"/>
    <dgm:cxn modelId="{2F8E14F5-C127-4B1B-B8E2-0329F5B98E74}" type="presParOf" srcId="{333A1088-737F-45CB-B68E-254E46348037}" destId="{2C702D82-9B77-49B7-9568-BB8EB47C3372}" srcOrd="3" destOrd="0" presId="urn:microsoft.com/office/officeart/2005/8/layout/target3"/>
    <dgm:cxn modelId="{A7A84267-CA0C-47B1-BBA7-8DB7DF1228A5}" type="presParOf" srcId="{333A1088-737F-45CB-B68E-254E46348037}" destId="{A52A0455-90FF-4808-ABD0-F02540D31D5A}" srcOrd="4" destOrd="0" presId="urn:microsoft.com/office/officeart/2005/8/layout/target3"/>
    <dgm:cxn modelId="{1F468B8C-E66F-43A6-99DB-84BA3C8E2E94}" type="presParOf" srcId="{333A1088-737F-45CB-B68E-254E46348037}" destId="{6140AFEC-043D-4C43-A2F9-D0F5331DF3A3}" srcOrd="5" destOrd="0" presId="urn:microsoft.com/office/officeart/2005/8/layout/target3"/>
    <dgm:cxn modelId="{ADE4CA03-BAF8-4FC3-A13E-AEF1630B1372}" type="presParOf" srcId="{333A1088-737F-45CB-B68E-254E46348037}" destId="{9358AC05-5D7D-4327-9F80-1AD486AEA664}" srcOrd="6" destOrd="0" presId="urn:microsoft.com/office/officeart/2005/8/layout/target3"/>
    <dgm:cxn modelId="{2B86F37C-E2B9-4FD6-ACB8-64971910478B}" type="presParOf" srcId="{333A1088-737F-45CB-B68E-254E46348037}" destId="{313FC574-E1CD-4FB4-B054-0B805CE0447D}" srcOrd="7" destOrd="0" presId="urn:microsoft.com/office/officeart/2005/8/layout/target3"/>
    <dgm:cxn modelId="{BC82A2AD-9EDC-4F66-82FC-0620DB4EECD4}" type="presParOf" srcId="{333A1088-737F-45CB-B68E-254E46348037}" destId="{619D679B-A015-4ECF-8348-D1034C574F40}" srcOrd="8" destOrd="0" presId="urn:microsoft.com/office/officeart/2005/8/layout/target3"/>
    <dgm:cxn modelId="{299BED65-3314-4D27-97D7-B0AD6AE42381}" type="presParOf" srcId="{333A1088-737F-45CB-B68E-254E46348037}" destId="{322283A8-4A27-4CDA-BAE3-F381106A9174}" srcOrd="9" destOrd="0" presId="urn:microsoft.com/office/officeart/2005/8/layout/target3"/>
    <dgm:cxn modelId="{D4AC4E7B-0CFD-4B1D-834A-8B65B10E973F}" type="presParOf" srcId="{333A1088-737F-45CB-B68E-254E46348037}" destId="{FFC9F71D-1B4F-4AD9-A4A6-86ADEFC8AF5C}" srcOrd="10" destOrd="0" presId="urn:microsoft.com/office/officeart/2005/8/layout/target3"/>
    <dgm:cxn modelId="{A3561F66-B0E6-4600-A734-30E62D1D7557}" type="presParOf" srcId="{333A1088-737F-45CB-B68E-254E46348037}" destId="{25B08C86-7E15-44DC-BE7F-FFB55DD49D12}" srcOrd="11" destOrd="0" presId="urn:microsoft.com/office/officeart/2005/8/layout/target3"/>
    <dgm:cxn modelId="{128941DE-79C4-4125-809E-CFBA6CE3AE25}" type="presParOf" srcId="{333A1088-737F-45CB-B68E-254E46348037}" destId="{76644BE8-9D7C-4C09-B250-3D10AF48CBB7}" srcOrd="12" destOrd="0" presId="urn:microsoft.com/office/officeart/2005/8/layout/target3"/>
    <dgm:cxn modelId="{A90D3B8C-1B39-4FC9-8171-5BE5EFEC1F8B}" type="presParOf" srcId="{333A1088-737F-45CB-B68E-254E46348037}" destId="{EE85B701-7295-41C0-BA7A-34D3756A2AE6}" srcOrd="13" destOrd="0" presId="urn:microsoft.com/office/officeart/2005/8/layout/target3"/>
    <dgm:cxn modelId="{25C5A12B-C2C6-43E4-BEB4-14918C262167}" type="presParOf" srcId="{333A1088-737F-45CB-B68E-254E46348037}" destId="{8BEBB6EC-1DAA-4CAC-8A25-BC0FCBD5DBD5}" srcOrd="14" destOrd="0" presId="urn:microsoft.com/office/officeart/2005/8/layout/target3"/>
    <dgm:cxn modelId="{44BF9612-AD90-4C02-84DF-7A91677991A8}" type="presParOf" srcId="{333A1088-737F-45CB-B68E-254E46348037}" destId="{AED2198E-93D5-4001-81B4-73124B309672}" srcOrd="15" destOrd="0" presId="urn:microsoft.com/office/officeart/2005/8/layout/target3"/>
    <dgm:cxn modelId="{3ECBB4C5-1D81-48DB-81C3-EABBD03D5AB7}" type="presParOf" srcId="{333A1088-737F-45CB-B68E-254E46348037}" destId="{2BE915AB-18AA-4053-B92C-3BFC9ED204BB}" srcOrd="16" destOrd="0" presId="urn:microsoft.com/office/officeart/2005/8/layout/target3"/>
    <dgm:cxn modelId="{965D1430-03D5-46D5-8812-08F74E679776}" type="presParOf" srcId="{333A1088-737F-45CB-B68E-254E46348037}" destId="{6BB5E863-4638-4E1D-BFDE-399D028AC4ED}" srcOrd="17" destOrd="0" presId="urn:microsoft.com/office/officeart/2005/8/layout/target3"/>
    <dgm:cxn modelId="{BDAC2848-3D5E-45A2-9A90-C686C23B9E2B}" type="presParOf" srcId="{333A1088-737F-45CB-B68E-254E46348037}" destId="{5A5FFA88-C948-4069-8E93-59FA12366E83}" srcOrd="18" destOrd="0" presId="urn:microsoft.com/office/officeart/2005/8/layout/target3"/>
    <dgm:cxn modelId="{EEDF017C-311B-4DD8-93F4-08794417C8D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</a:t>
          </a:r>
          <a:r>
            <a:rPr lang="cs-CZ" sz="1800" kern="1200" smtClean="0"/>
            <a:t>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 4Š </a:t>
          </a:r>
          <a:r>
            <a:rPr lang="cs-CZ" sz="2000" kern="1200" baseline="0" dirty="0" smtClean="0"/>
            <a:t>Střelba na cíl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44E9B1-F814-4E56-B528-B2785A1F965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80DE3-9F4D-43C9-AAB0-DCFF358BF6E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áma\AppData\Local\Microsoft\Windows\Temporary Internet Files\Content.IE5\LDS9K6X8\MC900383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71201"/>
            <a:ext cx="1566240" cy="1080120"/>
          </a:xfrm>
          <a:prstGeom prst="rect">
            <a:avLst/>
          </a:prstGeom>
          <a:noFill/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1683381"/>
              </p:ext>
            </p:extLst>
          </p:nvPr>
        </p:nvGraphicFramePr>
        <p:xfrm>
          <a:off x="827584" y="1651321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1700808"/>
            <a:ext cx="38164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Žáci vypočítají příklad nad šipkou a posunou jej ke správnému výsledku na terči. (procvičování násobení a dělení)</a:t>
            </a:r>
            <a:endParaRPr lang="cs-CZ" sz="3200" b="1" dirty="0"/>
          </a:p>
        </p:txBody>
      </p:sp>
      <p:pic>
        <p:nvPicPr>
          <p:cNvPr id="3076" name="Picture 4" descr="C:\Users\máma\AppData\Local\Microsoft\Windows\Temporary Internet Files\Content.IE5\2ZGTDU4C\MC9003522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692696"/>
            <a:ext cx="1656184" cy="4264403"/>
          </a:xfrm>
          <a:prstGeom prst="rect">
            <a:avLst/>
          </a:prstGeom>
          <a:noFill/>
        </p:spPr>
      </p:pic>
      <p:pic>
        <p:nvPicPr>
          <p:cNvPr id="3077" name="Picture 5" descr="C:\Users\máma\AppData\Local\Microsoft\Windows\Temporary Internet Files\Content.IE5\LDS9K6X8\MC900352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94652"/>
            <a:ext cx="3600400" cy="170609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máma\AppData\Local\Microsoft\Windows\Temporary Internet Files\Content.IE5\LDS9K6X8\MC9003047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15416"/>
            <a:ext cx="6693676" cy="6624736"/>
          </a:xfrm>
          <a:prstGeom prst="rect">
            <a:avLst/>
          </a:prstGeom>
          <a:noFill/>
        </p:spPr>
      </p:pic>
      <p:grpSp>
        <p:nvGrpSpPr>
          <p:cNvPr id="47" name="Skupina 46"/>
          <p:cNvGrpSpPr/>
          <p:nvPr/>
        </p:nvGrpSpPr>
        <p:grpSpPr>
          <a:xfrm>
            <a:off x="2915816" y="908720"/>
            <a:ext cx="864096" cy="864096"/>
            <a:chOff x="2915816" y="908720"/>
            <a:chExt cx="864096" cy="864096"/>
          </a:xfrm>
        </p:grpSpPr>
        <p:sp>
          <p:nvSpPr>
            <p:cNvPr id="39" name="Elipsa 38"/>
            <p:cNvSpPr/>
            <p:nvPr/>
          </p:nvSpPr>
          <p:spPr>
            <a:xfrm>
              <a:off x="2915816" y="908720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987824" y="1124744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120</a:t>
              </a:r>
              <a:endParaRPr lang="cs-CZ" sz="2400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915816" y="3212976"/>
            <a:ext cx="936104" cy="864096"/>
            <a:chOff x="2915816" y="3212976"/>
            <a:chExt cx="936104" cy="864096"/>
          </a:xfrm>
        </p:grpSpPr>
        <p:sp>
          <p:nvSpPr>
            <p:cNvPr id="42" name="Elipsa 41"/>
            <p:cNvSpPr/>
            <p:nvPr/>
          </p:nvSpPr>
          <p:spPr>
            <a:xfrm>
              <a:off x="2915816" y="3212976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059832" y="3429000"/>
              <a:ext cx="7920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720</a:t>
              </a:r>
              <a:endParaRPr lang="cs-CZ" sz="2400" b="1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763688" y="1484784"/>
            <a:ext cx="864096" cy="864096"/>
            <a:chOff x="1763688" y="1484784"/>
            <a:chExt cx="864096" cy="864096"/>
          </a:xfrm>
        </p:grpSpPr>
        <p:sp>
          <p:nvSpPr>
            <p:cNvPr id="37" name="Elipsa 36"/>
            <p:cNvSpPr/>
            <p:nvPr/>
          </p:nvSpPr>
          <p:spPr>
            <a:xfrm>
              <a:off x="1763688" y="1484784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907704" y="1772816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80</a:t>
              </a:r>
              <a:endParaRPr lang="cs-CZ" sz="2400" b="1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004048" y="3861048"/>
            <a:ext cx="864096" cy="864096"/>
            <a:chOff x="5004048" y="3861048"/>
            <a:chExt cx="864096" cy="864096"/>
          </a:xfrm>
        </p:grpSpPr>
        <p:sp>
          <p:nvSpPr>
            <p:cNvPr id="43" name="Elipsa 42"/>
            <p:cNvSpPr/>
            <p:nvPr/>
          </p:nvSpPr>
          <p:spPr>
            <a:xfrm>
              <a:off x="5004048" y="3861048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5076056" y="4149080"/>
              <a:ext cx="7200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168</a:t>
              </a:r>
              <a:endParaRPr lang="cs-CZ" sz="2400" b="1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1043608" y="3429000"/>
            <a:ext cx="864096" cy="864096"/>
            <a:chOff x="1043608" y="3429000"/>
            <a:chExt cx="864096" cy="864096"/>
          </a:xfrm>
        </p:grpSpPr>
        <p:sp>
          <p:nvSpPr>
            <p:cNvPr id="45" name="Elipsa 44"/>
            <p:cNvSpPr/>
            <p:nvPr/>
          </p:nvSpPr>
          <p:spPr>
            <a:xfrm>
              <a:off x="1043608" y="3429000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259632" y="364502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6</a:t>
              </a:r>
              <a:endParaRPr lang="cs-CZ" sz="2400" b="1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419872" y="4365104"/>
            <a:ext cx="864096" cy="864096"/>
            <a:chOff x="3419872" y="4437112"/>
            <a:chExt cx="864096" cy="864096"/>
          </a:xfrm>
        </p:grpSpPr>
        <p:sp>
          <p:nvSpPr>
            <p:cNvPr id="44" name="Elipsa 43"/>
            <p:cNvSpPr/>
            <p:nvPr/>
          </p:nvSpPr>
          <p:spPr>
            <a:xfrm>
              <a:off x="3419872" y="4437112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3491880" y="4725144"/>
              <a:ext cx="648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200</a:t>
              </a:r>
              <a:endParaRPr lang="cs-CZ" sz="2400" b="1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491880" y="1988840"/>
            <a:ext cx="864096" cy="864096"/>
            <a:chOff x="3491880" y="2060848"/>
            <a:chExt cx="864096" cy="864096"/>
          </a:xfrm>
        </p:grpSpPr>
        <p:sp>
          <p:nvSpPr>
            <p:cNvPr id="41" name="Elipsa 40"/>
            <p:cNvSpPr/>
            <p:nvPr/>
          </p:nvSpPr>
          <p:spPr>
            <a:xfrm>
              <a:off x="3491880" y="2060848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635896" y="2204864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92</a:t>
              </a:r>
              <a:endParaRPr lang="cs-CZ" sz="2400" b="1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4572000" y="1556792"/>
            <a:ext cx="864096" cy="864096"/>
            <a:chOff x="4572000" y="1556792"/>
            <a:chExt cx="864096" cy="864096"/>
          </a:xfrm>
        </p:grpSpPr>
        <p:sp>
          <p:nvSpPr>
            <p:cNvPr id="40" name="Elipsa 39"/>
            <p:cNvSpPr/>
            <p:nvPr/>
          </p:nvSpPr>
          <p:spPr>
            <a:xfrm>
              <a:off x="4572000" y="1556792"/>
              <a:ext cx="864096" cy="86409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4716016" y="1772816"/>
              <a:ext cx="5760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80</a:t>
              </a:r>
              <a:endParaRPr lang="cs-CZ" sz="24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 rot="20875733">
            <a:off x="5592004" y="399863"/>
            <a:ext cx="1342212" cy="848253"/>
            <a:chOff x="7291902" y="-845614"/>
            <a:chExt cx="1342212" cy="848253"/>
          </a:xfrm>
        </p:grpSpPr>
        <p:pic>
          <p:nvPicPr>
            <p:cNvPr id="11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34142">
              <a:off x="7291902" y="-526834"/>
              <a:ext cx="1342212" cy="529473"/>
            </a:xfrm>
            <a:prstGeom prst="rect">
              <a:avLst/>
            </a:prstGeom>
            <a:noFill/>
          </p:spPr>
        </p:pic>
        <p:sp>
          <p:nvSpPr>
            <p:cNvPr id="19" name="TextovéPole 18"/>
            <p:cNvSpPr txBox="1"/>
            <p:nvPr/>
          </p:nvSpPr>
          <p:spPr>
            <a:xfrm rot="20821192">
              <a:off x="7573329" y="-845614"/>
              <a:ext cx="9955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3x40</a:t>
              </a:r>
              <a:endParaRPr lang="cs-CZ" sz="24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164288" y="980728"/>
            <a:ext cx="1345637" cy="875752"/>
            <a:chOff x="6637971" y="953035"/>
            <a:chExt cx="1345637" cy="875752"/>
          </a:xfrm>
        </p:grpSpPr>
        <p:pic>
          <p:nvPicPr>
            <p:cNvPr id="2056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373436">
              <a:off x="6637971" y="1299314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21" name="TextovéPole 20"/>
            <p:cNvSpPr txBox="1"/>
            <p:nvPr/>
          </p:nvSpPr>
          <p:spPr>
            <a:xfrm rot="20475416">
              <a:off x="6828032" y="953035"/>
              <a:ext cx="105176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90x8</a:t>
              </a:r>
              <a:endParaRPr lang="cs-CZ" sz="2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380312" y="1988840"/>
            <a:ext cx="1421925" cy="868060"/>
            <a:chOff x="6966499" y="2060848"/>
            <a:chExt cx="1421925" cy="868060"/>
          </a:xfrm>
        </p:grpSpPr>
        <p:pic>
          <p:nvPicPr>
            <p:cNvPr id="17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66499" y="2399435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24" name="TextovéPole 23"/>
            <p:cNvSpPr txBox="1"/>
            <p:nvPr/>
          </p:nvSpPr>
          <p:spPr>
            <a:xfrm>
              <a:off x="7308304" y="2060848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320:4</a:t>
              </a:r>
              <a:endParaRPr lang="cs-CZ" sz="2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300192" y="2780928"/>
            <a:ext cx="1345637" cy="895232"/>
            <a:chOff x="6038751" y="2780928"/>
            <a:chExt cx="1345637" cy="895232"/>
          </a:xfrm>
        </p:grpSpPr>
        <p:pic>
          <p:nvPicPr>
            <p:cNvPr id="12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796401">
              <a:off x="6038751" y="3146687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26" name="TextovéPole 25"/>
            <p:cNvSpPr txBox="1"/>
            <p:nvPr/>
          </p:nvSpPr>
          <p:spPr>
            <a:xfrm rot="20978834">
              <a:off x="6300192" y="2780928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42x4</a:t>
              </a:r>
              <a:endParaRPr lang="cs-CZ" sz="24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705302" y="4005064"/>
            <a:ext cx="1438698" cy="821107"/>
            <a:chOff x="7207117" y="3716928"/>
            <a:chExt cx="1438698" cy="821107"/>
          </a:xfrm>
        </p:grpSpPr>
        <p:pic>
          <p:nvPicPr>
            <p:cNvPr id="14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97036">
              <a:off x="7207117" y="4008562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28" name="TextovéPole 27"/>
            <p:cNvSpPr txBox="1"/>
            <p:nvPr/>
          </p:nvSpPr>
          <p:spPr>
            <a:xfrm rot="735778">
              <a:off x="7565695" y="3716928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360:60</a:t>
              </a:r>
              <a:endParaRPr lang="cs-CZ" sz="24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300192" y="4653136"/>
            <a:ext cx="1475087" cy="792131"/>
            <a:chOff x="6049241" y="4581128"/>
            <a:chExt cx="1475087" cy="792131"/>
          </a:xfrm>
        </p:grpSpPr>
        <p:pic>
          <p:nvPicPr>
            <p:cNvPr id="15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632594">
              <a:off x="6049241" y="4843786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31" name="TextovéPole 30"/>
            <p:cNvSpPr txBox="1"/>
            <p:nvPr/>
          </p:nvSpPr>
          <p:spPr>
            <a:xfrm rot="616603">
              <a:off x="6300192" y="458112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1000:5</a:t>
              </a:r>
              <a:endParaRPr lang="cs-CZ" sz="2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522732" y="5733256"/>
            <a:ext cx="1621268" cy="711267"/>
            <a:chOff x="7199204" y="5661248"/>
            <a:chExt cx="1621268" cy="711267"/>
          </a:xfrm>
        </p:grpSpPr>
        <p:pic>
          <p:nvPicPr>
            <p:cNvPr id="16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337">
              <a:off x="7199204" y="5843042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33" name="TextovéPole 32"/>
            <p:cNvSpPr txBox="1"/>
            <p:nvPr/>
          </p:nvSpPr>
          <p:spPr>
            <a:xfrm rot="2282465">
              <a:off x="7740352" y="5661248"/>
              <a:ext cx="108012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23x4</a:t>
              </a:r>
              <a:endParaRPr lang="cs-CZ" sz="24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5364088" y="5733256"/>
            <a:ext cx="1500194" cy="864096"/>
            <a:chOff x="4583974" y="5517232"/>
            <a:chExt cx="1500194" cy="685164"/>
          </a:xfrm>
        </p:grpSpPr>
        <p:pic>
          <p:nvPicPr>
            <p:cNvPr id="18" name="Picture 8" descr="C:\Users\máma\AppData\Local\Microsoft\Windows\Temporary Internet Files\Content.IE5\2ZGTDU4C\MC90039115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411706">
              <a:off x="4583974" y="5672923"/>
              <a:ext cx="1345637" cy="529473"/>
            </a:xfrm>
            <a:prstGeom prst="rect">
              <a:avLst/>
            </a:prstGeom>
            <a:noFill/>
          </p:spPr>
        </p:pic>
        <p:sp>
          <p:nvSpPr>
            <p:cNvPr id="35" name="TextovéPole 34"/>
            <p:cNvSpPr txBox="1"/>
            <p:nvPr/>
          </p:nvSpPr>
          <p:spPr>
            <a:xfrm rot="2239603">
              <a:off x="5076056" y="5517232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720:9</a:t>
              </a:r>
              <a:endParaRPr lang="cs-CZ" sz="2400" b="1" dirty="0"/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72</Words>
  <Application>Microsoft Office PowerPoint</Application>
  <PresentationFormat>Předvádění na obrazovce (4:3)</PresentationFormat>
  <Paragraphs>22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Střelba na cíl</dc:title>
  <dc:creator>máma</dc:creator>
  <cp:lastModifiedBy>Učitel</cp:lastModifiedBy>
  <cp:revision>11</cp:revision>
  <dcterms:created xsi:type="dcterms:W3CDTF">2012-01-07T14:48:05Z</dcterms:created>
  <dcterms:modified xsi:type="dcterms:W3CDTF">2012-03-15T05:56:00Z</dcterms:modified>
</cp:coreProperties>
</file>