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296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19CF-B86D-470D-94B4-5CD7411516C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945C-489A-4441-B4D7-546EF20D06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19CF-B86D-470D-94B4-5CD7411516C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945C-489A-4441-B4D7-546EF20D06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19CF-B86D-470D-94B4-5CD7411516C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945C-489A-4441-B4D7-546EF20D06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19CF-B86D-470D-94B4-5CD7411516C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945C-489A-4441-B4D7-546EF20D06C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19CF-B86D-470D-94B4-5CD7411516C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945C-489A-4441-B4D7-546EF20D06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19CF-B86D-470D-94B4-5CD7411516C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945C-489A-4441-B4D7-546EF20D06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19CF-B86D-470D-94B4-5CD7411516C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945C-489A-4441-B4D7-546EF20D06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19CF-B86D-470D-94B4-5CD7411516C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945C-489A-4441-B4D7-546EF20D06CE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19CF-B86D-470D-94B4-5CD7411516C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945C-489A-4441-B4D7-546EF20D06CE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19CF-B86D-470D-94B4-5CD7411516C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945C-489A-4441-B4D7-546EF20D06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19CF-B86D-470D-94B4-5CD7411516C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945C-489A-4441-B4D7-546EF20D06CE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A8419CF-B86D-470D-94B4-5CD7411516C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8B8945C-489A-4441-B4D7-546EF20D06CE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Ničení tropických pralesů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96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Název školy:  </a:t>
            </a:r>
            <a:r>
              <a:rPr lang="cs-CZ" i="1" dirty="0"/>
              <a:t>Základní škola a mateřská škola, </a:t>
            </a:r>
            <a:r>
              <a:rPr lang="cs-CZ" i="1" noProof="1"/>
              <a:t>Hlušice</a:t>
            </a:r>
            <a:endParaRPr lang="cs-CZ" noProof="1"/>
          </a:p>
          <a:p>
            <a:pPr>
              <a:defRPr/>
            </a:pPr>
            <a:r>
              <a:rPr lang="cs-CZ" dirty="0"/>
              <a:t>Autor: </a:t>
            </a:r>
            <a:r>
              <a:rPr lang="cs-CZ" i="1" dirty="0"/>
              <a:t>Mgr. Svatoňová Pavlína</a:t>
            </a:r>
          </a:p>
          <a:p>
            <a:pPr>
              <a:defRPr/>
            </a:pPr>
            <a:r>
              <a:rPr lang="cs-CZ" dirty="0"/>
              <a:t>Číslo projektu: CZ.1.07/1.4.00/21.3235</a:t>
            </a:r>
          </a:p>
          <a:p>
            <a:pPr>
              <a:defRPr/>
            </a:pPr>
            <a:r>
              <a:rPr lang="cs-CZ" dirty="0"/>
              <a:t>Název: </a:t>
            </a:r>
            <a:r>
              <a:rPr lang="cs-CZ" dirty="0" smtClean="0"/>
              <a:t>VY_52_INOVACE_5.2.1.B_04_NIČENÍ TROPICKÝCH PRALESŮ</a:t>
            </a:r>
          </a:p>
          <a:p>
            <a:pPr>
              <a:defRPr/>
            </a:pPr>
            <a:r>
              <a:rPr lang="cs-CZ" dirty="0" smtClean="0"/>
              <a:t> </a:t>
            </a:r>
            <a:r>
              <a:rPr lang="cs-CZ" dirty="0"/>
              <a:t>Téma: Zeměpis pro 2. stupeň ZŠ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342" y="692696"/>
            <a:ext cx="5754687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489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by měla sloužit jako podklad k výuce a následné diskuzi o globálním problému ničení tropických deštných pralesů.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347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353347"/>
          </a:xfrm>
        </p:spPr>
        <p:txBody>
          <a:bodyPr/>
          <a:lstStyle/>
          <a:p>
            <a:r>
              <a:rPr lang="cs-CZ" dirty="0" smtClean="0"/>
              <a:t>Prales = volně rostoucí les neovlivněn člověkem.</a:t>
            </a:r>
          </a:p>
          <a:p>
            <a:r>
              <a:rPr lang="cs-CZ" i="1" dirty="0" smtClean="0">
                <a:solidFill>
                  <a:schemeClr val="accent2"/>
                </a:solidFill>
              </a:rPr>
              <a:t>Existuje ještě dnes?</a:t>
            </a:r>
          </a:p>
          <a:p>
            <a:r>
              <a:rPr lang="cs-CZ" dirty="0" smtClean="0"/>
              <a:t>Prales tvoří 1/3 ze všech lesů na Zemi.</a:t>
            </a:r>
          </a:p>
          <a:p>
            <a:r>
              <a:rPr lang="cs-CZ" dirty="0" smtClean="0"/>
              <a:t>Prales je tvořen velkým množstvím rostlinných a živočišných druhů, je to jeden z nejsložitějších ekosystémů na Zemi.</a:t>
            </a:r>
          </a:p>
          <a:p>
            <a:r>
              <a:rPr lang="cs-CZ" dirty="0" smtClean="0"/>
              <a:t>Je velmi pravděpodobné, že zde žije i řada dosud nepoznaných rostlin a živočichů.</a:t>
            </a:r>
          </a:p>
          <a:p>
            <a:r>
              <a:rPr lang="cs-CZ" dirty="0" smtClean="0"/>
              <a:t>Můžeme se setkat s pojmem, že je to </a:t>
            </a:r>
            <a:r>
              <a:rPr lang="cs-CZ" i="1" dirty="0" smtClean="0"/>
              <a:t>lékárna světa</a:t>
            </a:r>
            <a:r>
              <a:rPr lang="cs-CZ" dirty="0" smtClean="0"/>
              <a:t>, protože většina léčiv pochází z pralesů.</a:t>
            </a:r>
          </a:p>
          <a:p>
            <a:endParaRPr lang="cs-CZ" dirty="0" smtClean="0"/>
          </a:p>
          <a:p>
            <a:endParaRPr lang="cs-CZ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Tropický deštný prales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620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Pralesy rostou v tropických oblastech, tudíž kolem rovníku.</a:t>
            </a:r>
          </a:p>
          <a:p>
            <a:r>
              <a:rPr lang="cs-CZ" dirty="0" smtClean="0"/>
              <a:t>Typické jsou vysoké teploty a dešťové srážky.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Výskyt: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028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Největší tropický prales na světě, 5 500 000 km2</a:t>
            </a:r>
          </a:p>
          <a:p>
            <a:r>
              <a:rPr lang="cs-CZ" dirty="0" smtClean="0"/>
              <a:t>Leží v Jižní Americe na území států: Brazílie, </a:t>
            </a:r>
            <a:r>
              <a:rPr lang="cs-CZ" dirty="0"/>
              <a:t>V</a:t>
            </a:r>
            <a:r>
              <a:rPr lang="cs-CZ" dirty="0" smtClean="0"/>
              <a:t>enezuela, Ekvádor, Kolumbie, Peru, Bolívie, Guyaně, </a:t>
            </a:r>
            <a:r>
              <a:rPr lang="cs-CZ" dirty="0" err="1" smtClean="0"/>
              <a:t>Surinami</a:t>
            </a:r>
            <a:r>
              <a:rPr lang="cs-CZ" dirty="0" smtClean="0"/>
              <a:t> a Francouzské Guyaně.</a:t>
            </a:r>
          </a:p>
          <a:p>
            <a:r>
              <a:rPr lang="cs-CZ" dirty="0"/>
              <a:t>T</a:t>
            </a:r>
            <a:r>
              <a:rPr lang="cs-CZ" dirty="0" smtClean="0"/>
              <a:t>voří polovinu ze všech tropických deštných lesů.</a:t>
            </a:r>
          </a:p>
          <a:p>
            <a:r>
              <a:rPr lang="cs-CZ" dirty="0" smtClean="0"/>
              <a:t>Protéká jím Amazonie – největší řeka světa.</a:t>
            </a:r>
          </a:p>
          <a:p>
            <a:r>
              <a:rPr lang="cs-CZ" dirty="0" smtClean="0"/>
              <a:t>Označuje se také jako </a:t>
            </a:r>
            <a:r>
              <a:rPr lang="cs-CZ" i="1" dirty="0"/>
              <a:t>p</a:t>
            </a:r>
            <a:r>
              <a:rPr lang="cs-CZ" i="1" dirty="0" smtClean="0"/>
              <a:t>líce světa – </a:t>
            </a:r>
            <a:r>
              <a:rPr lang="cs-CZ" i="1" dirty="0" smtClean="0">
                <a:solidFill>
                  <a:schemeClr val="accent2"/>
                </a:solidFill>
              </a:rPr>
              <a:t>Proč?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Amazonský prales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123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Kácení lesů – </a:t>
            </a:r>
          </a:p>
          <a:p>
            <a:r>
              <a:rPr lang="cs-CZ" i="1" dirty="0" smtClean="0"/>
              <a:t>1) těžba dřeva – </a:t>
            </a:r>
            <a:r>
              <a:rPr lang="cs-CZ" dirty="0" smtClean="0"/>
              <a:t>mahagon, teak, eben = vzácná dřeva, která potřebují ke svému růstu staletí </a:t>
            </a:r>
          </a:p>
          <a:p>
            <a:r>
              <a:rPr lang="cs-CZ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2) plochy pro pastvu dobytka</a:t>
            </a:r>
          </a:p>
          <a:p>
            <a:r>
              <a:rPr lang="cs-CZ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3) získání půdy na plantáže</a:t>
            </a:r>
          </a:p>
          <a:p>
            <a:r>
              <a:rPr lang="cs-CZ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4) těžba nerostných surovin</a:t>
            </a:r>
          </a:p>
          <a:p>
            <a:r>
              <a:rPr lang="cs-CZ" i="1" dirty="0">
                <a:solidFill>
                  <a:schemeClr val="accent2"/>
                </a:solidFill>
              </a:rPr>
              <a:t>Důsledky??? Navrhněte řešení!</a:t>
            </a:r>
            <a:endParaRPr lang="cs-CZ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Ohrožení pralesů: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67466" y="2679786"/>
            <a:ext cx="3548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  <a:latin typeface="+mj-lt"/>
              </a:rPr>
              <a:t>Proč se tyto lesy kácejí ?</a:t>
            </a:r>
            <a:r>
              <a:rPr lang="cs-CZ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??</a:t>
            </a:r>
            <a:endParaRPr lang="cs-CZ" sz="24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3565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Globální oteplování.</a:t>
            </a:r>
          </a:p>
          <a:p>
            <a:r>
              <a:rPr lang="cs-CZ" dirty="0" smtClean="0"/>
              <a:t>Ubývání rostlinných a živočišných druhů.</a:t>
            </a:r>
          </a:p>
          <a:p>
            <a:r>
              <a:rPr lang="cs-CZ" dirty="0" smtClean="0"/>
              <a:t>Narušení života domorodých obyvatel.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Důsledky: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01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Vlastní </a:t>
            </a:r>
            <a:r>
              <a:rPr lang="cs-CZ" sz="1600" dirty="0" smtClean="0"/>
              <a:t>text autora</a:t>
            </a:r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959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294</Words>
  <Application>Microsoft Office PowerPoint</Application>
  <PresentationFormat>Předvádění na obrazovce (4:3)</PresentationFormat>
  <Paragraphs>38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Ničení tropických pralesů</vt:lpstr>
      <vt:lpstr>Prezentace aplikace PowerPoint</vt:lpstr>
      <vt:lpstr>Anotace:</vt:lpstr>
      <vt:lpstr>Tropický deštný prales</vt:lpstr>
      <vt:lpstr>Výskyt:</vt:lpstr>
      <vt:lpstr>Amazonský prales</vt:lpstr>
      <vt:lpstr>Ohrožení pralesů:</vt:lpstr>
      <vt:lpstr>Důsledky:</vt:lpstr>
      <vt:lpstr>Zdroje:</vt:lpstr>
    </vt:vector>
  </TitlesOfParts>
  <Company>HL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Ničení tropických pralesů</dc:title>
  <dc:creator>Pavla</dc:creator>
  <cp:lastModifiedBy>Pavla</cp:lastModifiedBy>
  <cp:revision>4</cp:revision>
  <dcterms:modified xsi:type="dcterms:W3CDTF">2013-06-20T20:52:34Z</dcterms:modified>
</cp:coreProperties>
</file>