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1" r:id="rId3"/>
    <p:sldId id="265" r:id="rId4"/>
    <p:sldId id="258" r:id="rId5"/>
    <p:sldId id="261" r:id="rId6"/>
    <p:sldId id="259" r:id="rId7"/>
    <p:sldId id="262" r:id="rId8"/>
    <p:sldId id="260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  <p:sldId id="278" r:id="rId24"/>
    <p:sldId id="279" r:id="rId25"/>
    <p:sldId id="285" r:id="rId26"/>
    <p:sldId id="280" r:id="rId27"/>
    <p:sldId id="286" r:id="rId28"/>
    <p:sldId id="281" r:id="rId29"/>
    <p:sldId id="287" r:id="rId30"/>
    <p:sldId id="282" r:id="rId31"/>
    <p:sldId id="288" r:id="rId32"/>
    <p:sldId id="283" r:id="rId33"/>
    <p:sldId id="289" r:id="rId34"/>
    <p:sldId id="284" r:id="rId35"/>
    <p:sldId id="290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59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37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2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9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1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4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90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2012-AB4A-445F-8A05-2B8E0F0E229C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40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/>
          <a:lstStyle/>
          <a:p>
            <a:r>
              <a:rPr lang="cs-CZ" sz="7200" dirty="0" smtClean="0"/>
              <a:t>NUMBERS</a:t>
            </a:r>
            <a:endParaRPr lang="cs-CZ" sz="7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7" y="4869160"/>
            <a:ext cx="4772025" cy="112432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60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BIBLIOGRAFIE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b="1" dirty="0"/>
              <a:t>Bibliografie: </a:t>
            </a:r>
            <a:r>
              <a:rPr lang="cs-CZ" dirty="0"/>
              <a:t>http://1.bp.blogspot.com/-107YXKeAXs/</a:t>
            </a:r>
          </a:p>
          <a:p>
            <a:r>
              <a:rPr lang="cs-CZ" dirty="0"/>
              <a:t>UB6V49H9yuI/</a:t>
            </a:r>
            <a:r>
              <a:rPr lang="cs-CZ" dirty="0" err="1"/>
              <a:t>AAAAAAAACsY</a:t>
            </a:r>
            <a:r>
              <a:rPr lang="cs-CZ" dirty="0"/>
              <a:t>/69ceZJXaYZE/s1600/number-one-.png http://digimind.com/blog/wpcontent/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/2012/02/number2c.png http://blog.scholarshippoints.com/wpcontent/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/2010/11/number3.png http://blog.campaignasia.com/wpcontent/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/2012/04/4NumberFourInCircle.png http://www.dirtyprettythangs.com/wpcontent/</a:t>
            </a:r>
          </a:p>
          <a:p>
            <a:r>
              <a:rPr lang="cs-CZ" dirty="0" err="1"/>
              <a:t>uploads</a:t>
            </a:r>
            <a:r>
              <a:rPr lang="cs-CZ" dirty="0"/>
              <a:t>/2012/07/five.png http://coachdawnwrites.com/wp-content/uploads/2011/09/six.png</a:t>
            </a:r>
          </a:p>
          <a:p>
            <a:r>
              <a:rPr lang="cs-CZ" dirty="0"/>
              <a:t>http://3.bp.blogspot.com/-rk4c3b-O0Zk/Txh8WXyxF8I/AAAAAAAADJE/6PbDF0ul_o8/s1600/seven.png</a:t>
            </a:r>
          </a:p>
          <a:p>
            <a:r>
              <a:rPr lang="cs-CZ" dirty="0"/>
              <a:t>http://www.hickman.k12.ca.us/images/number%208.png</a:t>
            </a:r>
          </a:p>
          <a:p>
            <a:r>
              <a:rPr lang="cs-CZ" dirty="0"/>
              <a:t>http://www.aerospaceguide.net/spacepictures/shuttle_endeavour.jpg http://www.edupics.com/car-t10259.jpg</a:t>
            </a:r>
          </a:p>
          <a:p>
            <a:r>
              <a:rPr lang="cs-CZ" dirty="0"/>
              <a:t>http://www.meridianvitality.com/wp-content/uploads/2010/06/color-dog-2.gif</a:t>
            </a:r>
          </a:p>
          <a:p>
            <a:r>
              <a:rPr lang="cs-CZ" dirty="0"/>
              <a:t>http://www.arthursclipart.org/pets/pets/cat.gif http://www.wpclipart.com/plants/rose_sketch.png</a:t>
            </a:r>
          </a:p>
          <a:p>
            <a:r>
              <a:rPr lang="cs-CZ" dirty="0"/>
              <a:t>http://adaptstudio.ca/blog/uploaded_images/fountainpen-764306.png</a:t>
            </a:r>
          </a:p>
          <a:p>
            <a:r>
              <a:rPr lang="cs-CZ" dirty="0"/>
              <a:t>http://www.benscoloringpages.com/coloringpages/pencil.jpg http://stuffpoint.com/art/image/37295-art-butterflymonarch.</a:t>
            </a:r>
          </a:p>
          <a:p>
            <a:r>
              <a:rPr lang="cs-CZ" dirty="0" err="1"/>
              <a:t>jpg</a:t>
            </a:r>
            <a:r>
              <a:rPr lang="cs-CZ" dirty="0"/>
              <a:t> http://www.printactivities.com/ColoringPages/Soccer/Girl-Soccer-Player.gif</a:t>
            </a:r>
          </a:p>
          <a:p>
            <a:r>
              <a:rPr lang="cs-CZ" dirty="0"/>
              <a:t>http://www.brideonline.co.nz/media/Styles/apple.gif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069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UM LADA\doplňky\shuttle_endeavo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625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004048" y="1720840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THE ROCKET IS READY!</a:t>
            </a:r>
          </a:p>
          <a:p>
            <a:r>
              <a:rPr lang="cs-CZ" sz="5400" dirty="0" smtClean="0"/>
              <a:t>START THE COUNTING!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048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DUM LADA\doplňky\10numberten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4754"/>
            <a:ext cx="576064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TEN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0791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" descr="C:\DUM LADA\doplňky\9NumberNine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864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NINE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39299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C:\DUM LADA\doplňky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5949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EIGHT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94842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10" descr="C:\DUM LADA\doplňky\number-seve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1191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ovéPole 41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SEVEN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88213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3" descr="C:\DUM LADA\doplňky\6NumberSix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58049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SIX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51596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DUM LADA\doplňky\fiv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467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FIVE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2331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DUM LADA\doplňky\4NumberFour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467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FOUR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41896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DUM LADA\doplňky\number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2845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THREE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6491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UM LADA\doplňky\number2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16632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TWO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41983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UM LADA\doplňky\number-one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864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ONE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6927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256490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/>
              <a:t>START !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7618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UM LADA\doplňky\ROCK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6310"/>
            <a:ext cx="11237175" cy="702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UM LADA\doplňky\cisla veci\bo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70" y="188640"/>
            <a:ext cx="2570964" cy="653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</p:spTree>
    <p:extLst>
      <p:ext uri="{BB962C8B-B14F-4D97-AF65-F5344CB8AC3E}">
        <p14:creationId xmlns:p14="http://schemas.microsoft.com/office/powerpoint/2010/main" val="19255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UM LADA\doplňky\cisla veci\bo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70" y="188640"/>
            <a:ext cx="2570964" cy="653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ONE BOY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5631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2050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8571"/>
            <a:ext cx="4020414" cy="28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4320480" cy="30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6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TWO CARS</a:t>
            </a:r>
          </a:p>
        </p:txBody>
      </p:sp>
      <p:pic>
        <p:nvPicPr>
          <p:cNvPr id="5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8571"/>
            <a:ext cx="4020414" cy="28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4320480" cy="30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92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3074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141" y="2160429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1331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64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THREE CATS</a:t>
            </a:r>
          </a:p>
        </p:txBody>
      </p:sp>
      <p:pic>
        <p:nvPicPr>
          <p:cNvPr id="7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141" y="2160429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1331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97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4098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188640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0988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34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FOUR PENS</a:t>
            </a:r>
          </a:p>
        </p:txBody>
      </p:sp>
      <p:pic>
        <p:nvPicPr>
          <p:cNvPr id="7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188640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0988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8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5122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18864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3861048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111" y="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30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18864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3861048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111" y="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FIVE GIRLS</a:t>
            </a:r>
          </a:p>
        </p:txBody>
      </p:sp>
    </p:spTree>
    <p:extLst>
      <p:ext uri="{BB962C8B-B14F-4D97-AF65-F5344CB8AC3E}">
        <p14:creationId xmlns:p14="http://schemas.microsoft.com/office/powerpoint/2010/main" val="129077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6146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943" y="1140776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24760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90873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67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SIX DOGS</a:t>
            </a:r>
          </a:p>
        </p:txBody>
      </p:sp>
      <p:pic>
        <p:nvPicPr>
          <p:cNvPr id="10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943" y="1140776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24760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90873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9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7170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4287850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4287852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4287851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36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533524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SEVEN PENCILS</a:t>
            </a:r>
          </a:p>
        </p:txBody>
      </p:sp>
      <p:pic>
        <p:nvPicPr>
          <p:cNvPr id="3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4287850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4287852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4287851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8194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511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91" y="278511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77" y="276962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63" y="275413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45" y="144782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17" y="1447826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89" y="1447825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98" y="412240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0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511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91" y="278511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77" y="276962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63" y="275413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45" y="144782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17" y="1447826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89" y="1447825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98" y="412240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17410" y="2961118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EIGHT BUTTERFLIES</a:t>
            </a:r>
          </a:p>
        </p:txBody>
      </p:sp>
    </p:spTree>
    <p:extLst>
      <p:ext uri="{BB962C8B-B14F-4D97-AF65-F5344CB8AC3E}">
        <p14:creationId xmlns:p14="http://schemas.microsoft.com/office/powerpoint/2010/main" val="158732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921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53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961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75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89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61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775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189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603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17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04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576601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NINE FLOWERS</a:t>
            </a:r>
          </a:p>
        </p:txBody>
      </p:sp>
      <p:pic>
        <p:nvPicPr>
          <p:cNvPr id="3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53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961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75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89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61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775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189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603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17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7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8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90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01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8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87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696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18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53687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TEN APPLES</a:t>
            </a:r>
          </a:p>
        </p:txBody>
      </p:sp>
      <p:pic>
        <p:nvPicPr>
          <p:cNvPr id="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8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90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01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8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87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696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61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</TotalTime>
  <Words>127</Words>
  <Application>Microsoft Office PowerPoint</Application>
  <PresentationFormat>Předvádění na obrazovce (4:3)</PresentationFormat>
  <Paragraphs>50</Paragraphs>
  <Slides>35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Motiv systému Office</vt:lpstr>
      <vt:lpstr>NUMBERS</vt:lpstr>
      <vt:lpstr>BIBLIOGRAFIE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0KOD</dc:creator>
  <cp:lastModifiedBy>Lada Novotna</cp:lastModifiedBy>
  <cp:revision>27</cp:revision>
  <dcterms:created xsi:type="dcterms:W3CDTF">2012-09-18T00:23:20Z</dcterms:created>
  <dcterms:modified xsi:type="dcterms:W3CDTF">2013-06-21T08:15:56Z</dcterms:modified>
</cp:coreProperties>
</file>