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87" r:id="rId3"/>
    <p:sldId id="286" r:id="rId4"/>
    <p:sldId id="257" r:id="rId5"/>
    <p:sldId id="258" r:id="rId6"/>
    <p:sldId id="261" r:id="rId7"/>
    <p:sldId id="259" r:id="rId8"/>
    <p:sldId id="262" r:id="rId9"/>
    <p:sldId id="260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78" r:id="rId26"/>
    <p:sldId id="279" r:id="rId27"/>
    <p:sldId id="281" r:id="rId28"/>
    <p:sldId id="280" r:id="rId29"/>
    <p:sldId id="282" r:id="rId30"/>
    <p:sldId id="283" r:id="rId31"/>
    <p:sldId id="284" r:id="rId3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6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2012-AB4A-445F-8A05-2B8E0F0E229C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ED46A-0931-49A4-B77B-4A2B8F98BC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85908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2012-AB4A-445F-8A05-2B8E0F0E229C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ED46A-0931-49A4-B77B-4A2B8F98BC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5357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2012-AB4A-445F-8A05-2B8E0F0E229C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ED46A-0931-49A4-B77B-4A2B8F98BC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73780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2012-AB4A-445F-8A05-2B8E0F0E229C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ED46A-0931-49A4-B77B-4A2B8F98BC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59051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2012-AB4A-445F-8A05-2B8E0F0E229C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ED46A-0931-49A4-B77B-4A2B8F98BC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2388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2012-AB4A-445F-8A05-2B8E0F0E229C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ED46A-0931-49A4-B77B-4A2B8F98BC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69788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2012-AB4A-445F-8A05-2B8E0F0E229C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ED46A-0931-49A4-B77B-4A2B8F98BC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60825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2012-AB4A-445F-8A05-2B8E0F0E229C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ED46A-0931-49A4-B77B-4A2B8F98BC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74139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2012-AB4A-445F-8A05-2B8E0F0E229C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ED46A-0931-49A4-B77B-4A2B8F98BC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882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2012-AB4A-445F-8A05-2B8E0F0E229C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ED46A-0931-49A4-B77B-4A2B8F98BC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51496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2012-AB4A-445F-8A05-2B8E0F0E229C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ED46A-0931-49A4-B77B-4A2B8F98BC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99073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DD2012-AB4A-445F-8A05-2B8E0F0E229C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8ED46A-0931-49A4-B77B-4A2B8F98BC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54006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gif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gif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gif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gi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564904"/>
            <a:ext cx="7772400" cy="1470025"/>
          </a:xfrm>
        </p:spPr>
        <p:txBody>
          <a:bodyPr>
            <a:normAutofit/>
          </a:bodyPr>
          <a:lstStyle/>
          <a:p>
            <a:r>
              <a:rPr lang="en-US" sz="6000" dirty="0" smtClean="0"/>
              <a:t>FAMILY</a:t>
            </a:r>
            <a:endParaRPr lang="cs-CZ" sz="6000" dirty="0"/>
          </a:p>
        </p:txBody>
      </p:sp>
      <p:pic>
        <p:nvPicPr>
          <p:cNvPr id="3" name="Obrázek 2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301208"/>
            <a:ext cx="4772025" cy="952500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860341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MY FAMILY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Základní škola Brno, Jana Babáka 1</a:t>
            </a:r>
          </a:p>
          <a:p>
            <a:r>
              <a:rPr lang="cs-CZ" dirty="0"/>
              <a:t>Číslo materiálu: VY 32 INOVACE 06/07</a:t>
            </a:r>
          </a:p>
          <a:p>
            <a:r>
              <a:rPr lang="cs-CZ" dirty="0"/>
              <a:t>Název materiálu: My </a:t>
            </a:r>
            <a:r>
              <a:rPr lang="cs-CZ" dirty="0" err="1"/>
              <a:t>Family</a:t>
            </a:r>
            <a:endParaRPr lang="cs-CZ" dirty="0"/>
          </a:p>
          <a:p>
            <a:r>
              <a:rPr lang="cs-CZ" dirty="0"/>
              <a:t>Číslo projektu: CZ.1.07/1.4.00/21.1486</a:t>
            </a:r>
          </a:p>
          <a:p>
            <a:r>
              <a:rPr lang="cs-CZ" dirty="0"/>
              <a:t>Zpracoval: Mgr. Lada Novotná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251263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BIBLIOGRAFIE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dirty="0"/>
              <a:t>http://www.computerclipart.com/computer_clipart_images/pretty_woman_wearing_earrings_with_a_be</a:t>
            </a:r>
          </a:p>
          <a:p>
            <a:r>
              <a:rPr lang="cs-CZ" dirty="0"/>
              <a:t>ehive_hairdo_0515-1003-2513-2414.html http://www.freepik.com/free-vector/fashion-hair-style-manclip-</a:t>
            </a:r>
          </a:p>
          <a:p>
            <a:r>
              <a:rPr lang="cs-CZ" dirty="0"/>
              <a:t>art_378434.htm http://library.thinkquest.org/CR0211900/dog_dictionary/cairn_terrier.htm</a:t>
            </a:r>
          </a:p>
          <a:p>
            <a:r>
              <a:rPr lang="cs-CZ" dirty="0"/>
              <a:t>http://www.arthursclipart.org/pets/pets/page_01.htm http://www.clker.com/clipart-13769.html</a:t>
            </a:r>
          </a:p>
          <a:p>
            <a:r>
              <a:rPr lang="cs-CZ" dirty="0"/>
              <a:t>http://etc.usf.edu/clipart/18000/18029/old_man_18029.htm http://bestclipartblog.com/17-boy-clip-art.html/boy-clip-art-</a:t>
            </a:r>
          </a:p>
          <a:p>
            <a:r>
              <a:rPr lang="cs-CZ" dirty="0"/>
              <a:t>4 http://etc.usf.edu/clipart/18000/18030/girl_18030.htm http://www.easyvectors.com/browse/other/woman-bobhaircut-</a:t>
            </a:r>
          </a:p>
          <a:p>
            <a:r>
              <a:rPr lang="en-US" dirty="0"/>
              <a:t>clip-art http://clipartpictures.org/man-people-clipart-pictures.html http://www.clker.com/clipart-14557.html</a:t>
            </a:r>
          </a:p>
          <a:p>
            <a:r>
              <a:rPr lang="cs-CZ" dirty="0"/>
              <a:t>http://nicecliparts.com/images-Boy_Face.php</a:t>
            </a:r>
          </a:p>
          <a:p>
            <a:r>
              <a:rPr lang="cs-CZ" dirty="0"/>
              <a:t>http://www.arthursclipart.org/pets/pets/hamster.gif http://www.arthursclipart.org/pets/pets/brush%20cat.gif</a:t>
            </a:r>
          </a:p>
          <a:p>
            <a:r>
              <a:rPr lang="cs-CZ" dirty="0"/>
              <a:t>http://www.arthursclipart.org/pets/pets/beagle.gif</a:t>
            </a:r>
          </a:p>
          <a:p>
            <a:r>
              <a:rPr lang="cs-CZ" dirty="0"/>
              <a:t>http://www.arthursclipart.org/pets/pets/cornet%20goldfish.gif</a:t>
            </a:r>
          </a:p>
          <a:p>
            <a:r>
              <a:rPr lang="cs-CZ" dirty="0"/>
              <a:t>http://www.arthursclipart.org/pets/pets/cockatiel.gif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391550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algn="r"/>
            <a:r>
              <a:rPr lang="en-US" dirty="0" smtClean="0"/>
              <a:t>Who’s this?</a:t>
            </a:r>
            <a:endParaRPr lang="cs-CZ" dirty="0"/>
          </a:p>
        </p:txBody>
      </p:sp>
      <p:pic>
        <p:nvPicPr>
          <p:cNvPr id="6" name="Picture 2" descr="E:\obrazky\¨fam\mam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1051814"/>
            <a:ext cx="4838811" cy="5806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96999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US" dirty="0" smtClean="0"/>
              <a:t>This is my mother!</a:t>
            </a:r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395536" y="4534619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US" dirty="0" smtClean="0"/>
              <a:t>“I’ve got big eyes </a:t>
            </a:r>
          </a:p>
          <a:p>
            <a:pPr algn="r"/>
            <a:r>
              <a:rPr lang="en-US" dirty="0" smtClean="0"/>
              <a:t>and short hair.”</a:t>
            </a:r>
            <a:endParaRPr lang="cs-CZ" dirty="0"/>
          </a:p>
        </p:txBody>
      </p:sp>
      <p:pic>
        <p:nvPicPr>
          <p:cNvPr id="6" name="Picture 2" descr="E:\obrazky\¨fam\mam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1051814"/>
            <a:ext cx="4838811" cy="5806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91575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algn="r"/>
            <a:r>
              <a:rPr lang="en-US" dirty="0"/>
              <a:t>Who’s this?</a:t>
            </a:r>
            <a:endParaRPr lang="cs-CZ" dirty="0"/>
          </a:p>
        </p:txBody>
      </p:sp>
      <p:pic>
        <p:nvPicPr>
          <p:cNvPr id="2050" name="Picture 2" descr="E:\obrazky\¨fam\tat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76672"/>
            <a:ext cx="4174770" cy="5760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929918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algn="r"/>
            <a:r>
              <a:rPr lang="en-US" dirty="0"/>
              <a:t>This is my </a:t>
            </a:r>
            <a:r>
              <a:rPr lang="en-US" dirty="0" smtClean="0"/>
              <a:t>father!</a:t>
            </a:r>
            <a:endParaRPr lang="cs-CZ" dirty="0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395536" y="4534619"/>
            <a:ext cx="8496944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US" dirty="0" smtClean="0"/>
              <a:t>“I’ve got small eyes </a:t>
            </a:r>
          </a:p>
          <a:p>
            <a:pPr algn="r"/>
            <a:r>
              <a:rPr lang="en-US" dirty="0" smtClean="0"/>
              <a:t>and big mouth.”</a:t>
            </a:r>
            <a:endParaRPr lang="cs-CZ" dirty="0"/>
          </a:p>
        </p:txBody>
      </p:sp>
      <p:pic>
        <p:nvPicPr>
          <p:cNvPr id="8" name="Picture 2" descr="E:\obrazky\¨fam\tat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76672"/>
            <a:ext cx="4174770" cy="5760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8426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algn="r"/>
            <a:r>
              <a:rPr lang="en-US" dirty="0"/>
              <a:t>Who’s this?</a:t>
            </a:r>
            <a:endParaRPr lang="cs-CZ" dirty="0"/>
          </a:p>
        </p:txBody>
      </p:sp>
      <p:pic>
        <p:nvPicPr>
          <p:cNvPr id="7" name="Picture 2" descr="E:\obrazky\¨fam\bro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90500"/>
            <a:ext cx="4686301" cy="666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82135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914400" y="215443"/>
            <a:ext cx="8229600" cy="1143000"/>
          </a:xfrm>
        </p:spPr>
        <p:txBody>
          <a:bodyPr/>
          <a:lstStyle/>
          <a:p>
            <a:pPr algn="r"/>
            <a:r>
              <a:rPr lang="en-US" dirty="0"/>
              <a:t>This is my </a:t>
            </a:r>
            <a:r>
              <a:rPr lang="en-US" dirty="0" smtClean="0"/>
              <a:t>brother!</a:t>
            </a:r>
            <a:endParaRPr lang="cs-CZ" dirty="0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0" y="4534619"/>
            <a:ext cx="8496944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US" dirty="0" smtClean="0"/>
              <a:t>“I’ve got short </a:t>
            </a:r>
          </a:p>
          <a:p>
            <a:pPr algn="r"/>
            <a:r>
              <a:rPr lang="en-US" dirty="0" smtClean="0"/>
              <a:t>hair.”</a:t>
            </a:r>
            <a:endParaRPr lang="cs-CZ" dirty="0"/>
          </a:p>
        </p:txBody>
      </p:sp>
      <p:pic>
        <p:nvPicPr>
          <p:cNvPr id="3" name="Picture 2" descr="E:\obrazky\¨fam\bro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90500"/>
            <a:ext cx="4686301" cy="666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15960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algn="r"/>
            <a:r>
              <a:rPr lang="en-US" dirty="0"/>
              <a:t>Who’s this?</a:t>
            </a:r>
            <a:endParaRPr lang="cs-CZ" dirty="0"/>
          </a:p>
        </p:txBody>
      </p:sp>
      <p:pic>
        <p:nvPicPr>
          <p:cNvPr id="4098" name="Picture 2" descr="E:\obrazky\¨fam\sis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52159"/>
            <a:ext cx="5086351" cy="60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31894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662880" y="260648"/>
            <a:ext cx="8229600" cy="1143000"/>
          </a:xfrm>
        </p:spPr>
        <p:txBody>
          <a:bodyPr/>
          <a:lstStyle/>
          <a:p>
            <a:pPr algn="r"/>
            <a:r>
              <a:rPr lang="en-US" dirty="0"/>
              <a:t>This is </a:t>
            </a:r>
            <a:r>
              <a:rPr lang="en-US" dirty="0" smtClean="0"/>
              <a:t>my sister!</a:t>
            </a:r>
            <a:endParaRPr lang="cs-CZ" dirty="0"/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0" y="4534618"/>
            <a:ext cx="8892480" cy="148666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US" dirty="0" smtClean="0"/>
              <a:t>“I’ve got long </a:t>
            </a:r>
          </a:p>
          <a:p>
            <a:pPr algn="r"/>
            <a:r>
              <a:rPr lang="en-US" dirty="0"/>
              <a:t>h</a:t>
            </a:r>
            <a:r>
              <a:rPr lang="en-US" dirty="0" smtClean="0"/>
              <a:t>air and </a:t>
            </a:r>
          </a:p>
          <a:p>
            <a:pPr algn="r"/>
            <a:r>
              <a:rPr lang="en-US" dirty="0" smtClean="0"/>
              <a:t>small nose.”</a:t>
            </a:r>
            <a:endParaRPr lang="cs-CZ" dirty="0"/>
          </a:p>
        </p:txBody>
      </p:sp>
      <p:pic>
        <p:nvPicPr>
          <p:cNvPr id="9" name="Picture 2" descr="E:\obrazky\¨fam\sis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52159"/>
            <a:ext cx="5086351" cy="60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96872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algn="r"/>
            <a:r>
              <a:rPr lang="en-US" dirty="0"/>
              <a:t>Who’s this?</a:t>
            </a:r>
            <a:endParaRPr lang="cs-CZ" dirty="0"/>
          </a:p>
        </p:txBody>
      </p:sp>
      <p:pic>
        <p:nvPicPr>
          <p:cNvPr id="6" name="Picture 2" descr="E:\obrazky\¨fam\granny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556792"/>
            <a:ext cx="5265738" cy="5106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03731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algn="r"/>
            <a:r>
              <a:rPr lang="en-US" dirty="0"/>
              <a:t>This is my </a:t>
            </a:r>
            <a:r>
              <a:rPr lang="en-US" dirty="0" smtClean="0"/>
              <a:t>grandmother!</a:t>
            </a:r>
            <a:endParaRPr lang="cs-CZ" dirty="0"/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0" y="4534618"/>
            <a:ext cx="8892480" cy="148666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US" dirty="0" smtClean="0"/>
              <a:t>“I wear glasses.”</a:t>
            </a:r>
            <a:endParaRPr lang="cs-CZ" dirty="0"/>
          </a:p>
        </p:txBody>
      </p:sp>
      <p:pic>
        <p:nvPicPr>
          <p:cNvPr id="5122" name="Picture 2" descr="E:\obrazky\¨fam\granny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556792"/>
            <a:ext cx="5265738" cy="5106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78223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algn="r"/>
            <a:r>
              <a:rPr lang="en-US" dirty="0"/>
              <a:t>Who’s this?</a:t>
            </a:r>
            <a:endParaRPr lang="cs-CZ" dirty="0"/>
          </a:p>
        </p:txBody>
      </p:sp>
      <p:pic>
        <p:nvPicPr>
          <p:cNvPr id="6" name="Picture 2" descr="E:\obrazky\¨fam\dedek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113155"/>
            <a:ext cx="4248472" cy="5712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682864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E:\obrazky\¨fam\dedek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113155"/>
            <a:ext cx="4248472" cy="5712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Nadpis 1"/>
          <p:cNvSpPr txBox="1">
            <a:spLocks/>
          </p:cNvSpPr>
          <p:nvPr/>
        </p:nvSpPr>
        <p:spPr>
          <a:xfrm>
            <a:off x="0" y="4534618"/>
            <a:ext cx="8892480" cy="148666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US" dirty="0" smtClean="0"/>
              <a:t>“I’ve got long beard.”</a:t>
            </a:r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US" dirty="0"/>
              <a:t>This is my </a:t>
            </a:r>
            <a:r>
              <a:rPr lang="en-US" dirty="0" smtClean="0"/>
              <a:t>grandfather.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34021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algn="r"/>
            <a:r>
              <a:rPr lang="en-US" dirty="0"/>
              <a:t>Who’s this?</a:t>
            </a:r>
            <a:endParaRPr lang="cs-CZ" dirty="0"/>
          </a:p>
        </p:txBody>
      </p:sp>
      <p:pic>
        <p:nvPicPr>
          <p:cNvPr id="7170" name="Picture 2" descr="E:\obrazky\¨fam\divna tete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23" y="1341511"/>
            <a:ext cx="5204970" cy="55164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48369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US" dirty="0"/>
              <a:t>This is my </a:t>
            </a:r>
            <a:r>
              <a:rPr lang="en-US" dirty="0" smtClean="0"/>
              <a:t>aunt.</a:t>
            </a:r>
            <a:endParaRPr lang="cs-CZ" dirty="0"/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0" y="4534618"/>
            <a:ext cx="8892480" cy="148666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US" dirty="0" smtClean="0"/>
              <a:t>“I’ve got big </a:t>
            </a:r>
          </a:p>
          <a:p>
            <a:pPr algn="r"/>
            <a:r>
              <a:rPr lang="en-US" dirty="0"/>
              <a:t>e</a:t>
            </a:r>
            <a:r>
              <a:rPr lang="en-US" dirty="0" smtClean="0"/>
              <a:t>yes and big</a:t>
            </a:r>
          </a:p>
          <a:p>
            <a:pPr algn="r"/>
            <a:r>
              <a:rPr lang="en-US" dirty="0" smtClean="0"/>
              <a:t>mouth.”</a:t>
            </a:r>
            <a:endParaRPr lang="cs-CZ" dirty="0"/>
          </a:p>
        </p:txBody>
      </p:sp>
      <p:pic>
        <p:nvPicPr>
          <p:cNvPr id="10" name="Picture 2" descr="E:\obrazky\¨fam\divna tete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23" y="1341511"/>
            <a:ext cx="5204970" cy="55164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08268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algn="r"/>
            <a:r>
              <a:rPr lang="en-US" dirty="0"/>
              <a:t>Who’s this?</a:t>
            </a:r>
            <a:endParaRPr lang="cs-CZ" dirty="0"/>
          </a:p>
        </p:txBody>
      </p:sp>
      <p:pic>
        <p:nvPicPr>
          <p:cNvPr id="8194" name="Picture 2" descr="E:\obrazky\¨fam\mala sestrenice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600124"/>
            <a:ext cx="3923928" cy="5283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33535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US" dirty="0"/>
              <a:t>This is my </a:t>
            </a:r>
            <a:r>
              <a:rPr lang="en-US" dirty="0" smtClean="0"/>
              <a:t>cousin.</a:t>
            </a:r>
            <a:endParaRPr lang="cs-CZ" dirty="0"/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0" y="4534618"/>
            <a:ext cx="8892480" cy="148666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US" dirty="0" smtClean="0"/>
              <a:t>“I’ve got long hair.”</a:t>
            </a:r>
            <a:endParaRPr lang="cs-CZ" dirty="0"/>
          </a:p>
        </p:txBody>
      </p:sp>
      <p:pic>
        <p:nvPicPr>
          <p:cNvPr id="10" name="Picture 2" descr="E:\obrazky\¨fam\mala sestrenice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600124"/>
            <a:ext cx="3923928" cy="5283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76805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algn="r"/>
            <a:r>
              <a:rPr lang="en-US" dirty="0"/>
              <a:t>Who’s this?</a:t>
            </a:r>
            <a:endParaRPr lang="cs-CZ" dirty="0"/>
          </a:p>
        </p:txBody>
      </p:sp>
      <p:pic>
        <p:nvPicPr>
          <p:cNvPr id="9218" name="Picture 2" descr="E:\obrazky\¨fam\uchylnej bratranek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495703"/>
            <a:ext cx="3600400" cy="53622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79889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US" dirty="0"/>
              <a:t>This is my </a:t>
            </a:r>
            <a:r>
              <a:rPr lang="en-US" dirty="0" smtClean="0"/>
              <a:t>cousin too!</a:t>
            </a:r>
            <a:endParaRPr lang="cs-CZ" dirty="0"/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0" y="4534618"/>
            <a:ext cx="8892480" cy="148666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US" dirty="0" smtClean="0"/>
              <a:t>“I’ve got small nose.”</a:t>
            </a:r>
            <a:endParaRPr lang="cs-CZ" dirty="0"/>
          </a:p>
        </p:txBody>
      </p:sp>
      <p:pic>
        <p:nvPicPr>
          <p:cNvPr id="9" name="Picture 2" descr="E:\obrazky\¨fam\uchylnej bratranek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495703"/>
            <a:ext cx="3600400" cy="53622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21831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algn="r"/>
            <a:r>
              <a:rPr lang="en-US" dirty="0"/>
              <a:t>Who’s this?</a:t>
            </a:r>
            <a:endParaRPr lang="cs-CZ" dirty="0"/>
          </a:p>
        </p:txBody>
      </p:sp>
      <p:pic>
        <p:nvPicPr>
          <p:cNvPr id="10242" name="Picture 2" descr="E:\obrazky\¨fam\brush cat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0" y="1412776"/>
            <a:ext cx="6019560" cy="5445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370523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US" dirty="0"/>
              <a:t>This is my </a:t>
            </a:r>
            <a:r>
              <a:rPr lang="en-US" dirty="0" smtClean="0"/>
              <a:t>cat.</a:t>
            </a:r>
            <a:endParaRPr lang="cs-CZ" dirty="0"/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0" y="4534618"/>
            <a:ext cx="8892480" cy="148666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US" dirty="0" smtClean="0"/>
              <a:t>“</a:t>
            </a:r>
            <a:r>
              <a:rPr lang="en-US" dirty="0"/>
              <a:t>M</a:t>
            </a:r>
            <a:r>
              <a:rPr lang="cs-CZ" dirty="0" err="1" smtClean="0"/>
              <a:t>iaow</a:t>
            </a:r>
            <a:r>
              <a:rPr lang="en-US" dirty="0" smtClean="0"/>
              <a:t>.”</a:t>
            </a:r>
            <a:endParaRPr lang="cs-CZ" dirty="0"/>
          </a:p>
        </p:txBody>
      </p:sp>
      <p:pic>
        <p:nvPicPr>
          <p:cNvPr id="9" name="Picture 2" descr="E:\obrazky\¨fam\brush cat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0" y="1412776"/>
            <a:ext cx="6019560" cy="5445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68537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algn="r"/>
            <a:r>
              <a:rPr lang="en-US" dirty="0"/>
              <a:t>Who’s this?</a:t>
            </a:r>
            <a:endParaRPr lang="cs-CZ" dirty="0"/>
          </a:p>
        </p:txBody>
      </p:sp>
      <p:pic>
        <p:nvPicPr>
          <p:cNvPr id="11266" name="Picture 2" descr="E:\obrazky\¨fam\hamster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1484784"/>
            <a:ext cx="5441665" cy="5373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564846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E:\obrazky\¨fam\hamster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1484784"/>
            <a:ext cx="5441665" cy="5373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US" dirty="0"/>
              <a:t>This is my </a:t>
            </a:r>
            <a:r>
              <a:rPr lang="en-US" dirty="0" smtClean="0"/>
              <a:t>hamster.</a:t>
            </a:r>
            <a:endParaRPr lang="cs-CZ" dirty="0"/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0" y="4534618"/>
            <a:ext cx="8892480" cy="148666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US" dirty="0" smtClean="0"/>
              <a:t>“</a:t>
            </a:r>
            <a:r>
              <a:rPr lang="en-US" dirty="0" err="1"/>
              <a:t>S</a:t>
            </a:r>
            <a:r>
              <a:rPr lang="en-US" dirty="0" err="1" smtClean="0"/>
              <a:t>queek</a:t>
            </a:r>
            <a:r>
              <a:rPr lang="en-US" dirty="0" smtClean="0"/>
              <a:t>.”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810782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algn="r"/>
            <a:r>
              <a:rPr lang="en-US" dirty="0"/>
              <a:t>Who’s this?</a:t>
            </a:r>
            <a:endParaRPr lang="cs-CZ" dirty="0"/>
          </a:p>
        </p:txBody>
      </p:sp>
      <p:pic>
        <p:nvPicPr>
          <p:cNvPr id="12290" name="Picture 2" descr="E:\obrazky\¨fam\ryba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556792"/>
            <a:ext cx="7309346" cy="3568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910167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E:\obrazky\¨fam\ryba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556792"/>
            <a:ext cx="7309346" cy="3568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US" dirty="0"/>
              <a:t>This is my </a:t>
            </a:r>
            <a:r>
              <a:rPr lang="en-US" dirty="0" smtClean="0"/>
              <a:t>fish.</a:t>
            </a:r>
            <a:endParaRPr lang="cs-CZ" dirty="0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0" y="4534618"/>
            <a:ext cx="8892480" cy="148666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US" dirty="0" smtClean="0"/>
              <a:t>“……………..”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371090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algn="r"/>
            <a:r>
              <a:rPr lang="en-US" dirty="0"/>
              <a:t>Who’s this?</a:t>
            </a:r>
            <a:endParaRPr lang="cs-CZ" dirty="0"/>
          </a:p>
        </p:txBody>
      </p:sp>
      <p:pic>
        <p:nvPicPr>
          <p:cNvPr id="13314" name="Picture 2" descr="E:\obrazky\¨fam\pes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311726"/>
            <a:ext cx="4752528" cy="4233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97028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E:\obrazky\¨fam\pes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311726"/>
            <a:ext cx="4752528" cy="4233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US" dirty="0"/>
              <a:t>This is my </a:t>
            </a:r>
            <a:r>
              <a:rPr lang="en-US" dirty="0" smtClean="0"/>
              <a:t>dog.</a:t>
            </a:r>
            <a:endParaRPr lang="cs-CZ" dirty="0"/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0" y="4534618"/>
            <a:ext cx="8892480" cy="148666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US" dirty="0" smtClean="0"/>
              <a:t>“Woof-woof.”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87954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algn="r"/>
            <a:r>
              <a:rPr lang="en-US" dirty="0"/>
              <a:t>Who’s this?</a:t>
            </a:r>
            <a:endParaRPr lang="cs-CZ" dirty="0"/>
          </a:p>
        </p:txBody>
      </p:sp>
      <p:pic>
        <p:nvPicPr>
          <p:cNvPr id="14338" name="Picture 2" descr="E:\obrazky\¨fam\ptak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3478701" cy="6741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100732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E:\obrazky\¨fam\ptak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3478701" cy="6741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US" dirty="0"/>
              <a:t>This is my </a:t>
            </a:r>
            <a:r>
              <a:rPr lang="en-US" dirty="0" smtClean="0"/>
              <a:t>parrot.</a:t>
            </a:r>
            <a:endParaRPr lang="cs-CZ" dirty="0"/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0" y="4534618"/>
            <a:ext cx="8892480" cy="148666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US" dirty="0" smtClean="0"/>
              <a:t>“</a:t>
            </a:r>
            <a:r>
              <a:rPr lang="cs-CZ" dirty="0" err="1" smtClean="0"/>
              <a:t>This</a:t>
            </a:r>
            <a:r>
              <a:rPr lang="en-US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en-US" dirty="0" smtClean="0"/>
              <a:t>my </a:t>
            </a:r>
            <a:r>
              <a:rPr lang="en-US" dirty="0" err="1" smtClean="0"/>
              <a:t>paRRot</a:t>
            </a:r>
            <a:r>
              <a:rPr lang="en-US" dirty="0" smtClean="0"/>
              <a:t>.”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61389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</TotalTime>
  <Words>283</Words>
  <Application>Microsoft Office PowerPoint</Application>
  <PresentationFormat>Předvádění na obrazovce (4:3)</PresentationFormat>
  <Paragraphs>69</Paragraphs>
  <Slides>31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31</vt:i4>
      </vt:variant>
    </vt:vector>
  </HeadingPairs>
  <TitlesOfParts>
    <vt:vector size="32" baseType="lpstr">
      <vt:lpstr>Motiv systému Office</vt:lpstr>
      <vt:lpstr>FAMILY</vt:lpstr>
      <vt:lpstr>MY FAMILY</vt:lpstr>
      <vt:lpstr>BIBLIOGRAFIE</vt:lpstr>
      <vt:lpstr>Who’s this?</vt:lpstr>
      <vt:lpstr>This is my mother!</vt:lpstr>
      <vt:lpstr>Who’s this?</vt:lpstr>
      <vt:lpstr>This is my father!</vt:lpstr>
      <vt:lpstr>Who’s this?</vt:lpstr>
      <vt:lpstr>This is my brother!</vt:lpstr>
      <vt:lpstr>Who’s this?</vt:lpstr>
      <vt:lpstr>This is my sister!</vt:lpstr>
      <vt:lpstr>Who’s this?</vt:lpstr>
      <vt:lpstr>This is my grandmother!</vt:lpstr>
      <vt:lpstr>Who’s this?</vt:lpstr>
      <vt:lpstr>Prezentace aplikace PowerPoint</vt:lpstr>
      <vt:lpstr>Who’s this?</vt:lpstr>
      <vt:lpstr>Prezentace aplikace PowerPoint</vt:lpstr>
      <vt:lpstr>Who’s this?</vt:lpstr>
      <vt:lpstr>Prezentace aplikace PowerPoint</vt:lpstr>
      <vt:lpstr>Who’s this?</vt:lpstr>
      <vt:lpstr>Prezentace aplikace PowerPoint</vt:lpstr>
      <vt:lpstr>Who’s this?</vt:lpstr>
      <vt:lpstr>Prezentace aplikace PowerPoint</vt:lpstr>
      <vt:lpstr>Who’s this?</vt:lpstr>
      <vt:lpstr>Prezentace aplikace PowerPoint</vt:lpstr>
      <vt:lpstr>Who’s this?</vt:lpstr>
      <vt:lpstr>Prezentace aplikace PowerPoint</vt:lpstr>
      <vt:lpstr>Who’s this?</vt:lpstr>
      <vt:lpstr>Prezentace aplikace PowerPoint</vt:lpstr>
      <vt:lpstr>Who’s this?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ANIMALS</dc:title>
  <dc:creator>0KOD</dc:creator>
  <cp:lastModifiedBy>Lada Novotna</cp:lastModifiedBy>
  <cp:revision>12</cp:revision>
  <dcterms:created xsi:type="dcterms:W3CDTF">2012-09-18T00:23:20Z</dcterms:created>
  <dcterms:modified xsi:type="dcterms:W3CDTF">2013-06-21T08:35:54Z</dcterms:modified>
</cp:coreProperties>
</file>