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dirty="0" smtClean="0"/>
            <a:t>: VY_32_INOVACE_16 4Š </a:t>
          </a:r>
          <a:r>
            <a:rPr lang="cs-CZ" sz="2000" smtClean="0"/>
            <a:t>Doplň znaménka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Zvole, okr. Praha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Němcová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Matematika a její aplikace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</a:t>
          </a:r>
          <a:r>
            <a:rPr lang="cs-CZ" sz="2000" smtClean="0"/>
            <a:t>PROJEKTU</a:t>
          </a:r>
          <a:r>
            <a:rPr lang="cs-CZ" sz="2000" smtClean="0"/>
            <a:t>: CZ.1.07/1.4.00/21.0305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5D97CEC-7D47-418A-A9A8-15332A76939E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C326288-7833-44A5-93C7-6E1BAAE59DF4}" type="presOf" srcId="{B651F6E3-6281-48DB-9319-2AEAFDAE7572}" destId="{6BB5E863-4638-4E1D-BFDE-399D028AC4ED}" srcOrd="1" destOrd="0" presId="urn:microsoft.com/office/officeart/2005/8/layout/target3"/>
    <dgm:cxn modelId="{C16B5833-0C84-435E-BF9B-9D1DF544DC3E}" type="presOf" srcId="{D8197B8C-B260-4A16-BDF4-0947B075E274}" destId="{25B08C86-7E15-44DC-BE7F-FFB55DD49D12}" srcOrd="0" destOrd="0" presId="urn:microsoft.com/office/officeart/2005/8/layout/target3"/>
    <dgm:cxn modelId="{97044F46-AA07-40B3-9F73-A4DF84CB53A5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10594A1-340D-486D-B9FA-6F7EB7C63C19}" type="presOf" srcId="{D8197B8C-B260-4A16-BDF4-0947B075E274}" destId="{5A5FFA88-C948-4069-8E93-59FA12366E83}" srcOrd="1" destOrd="0" presId="urn:microsoft.com/office/officeart/2005/8/layout/target3"/>
    <dgm:cxn modelId="{4A243EF6-2F71-4DB2-967F-E58ED4D01CA2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0412A04-55E3-490B-97C4-EDAD64EC1192}" type="presOf" srcId="{4C35D32F-0EAB-4CD7-82EE-45574DC2A586}" destId="{8BEBB6EC-1DAA-4CAC-8A25-BC0FCBD5DBD5}" srcOrd="0" destOrd="0" presId="urn:microsoft.com/office/officeart/2005/8/layout/target3"/>
    <dgm:cxn modelId="{23F98C3B-81D5-47EA-A16A-5176299BFD13}" type="presOf" srcId="{D1B46980-6531-4606-95E6-44980827E919}" destId="{6140AFEC-043D-4C43-A2F9-D0F5331DF3A3}" srcOrd="0" destOrd="0" presId="urn:microsoft.com/office/officeart/2005/8/layout/target3"/>
    <dgm:cxn modelId="{0A58891C-10F2-4F28-A50A-27B1E7814174}" type="presOf" srcId="{B651F6E3-6281-48DB-9319-2AEAFDAE7572}" destId="{619D679B-A015-4ECF-8348-D1034C574F40}" srcOrd="0" destOrd="0" presId="urn:microsoft.com/office/officeart/2005/8/layout/target3"/>
    <dgm:cxn modelId="{63747853-6C9F-4D5F-9E6A-382D58C35A36}" type="presOf" srcId="{D1D4F407-5343-4D3F-B5B9-D407B03CAEB4}" destId="{AED2198E-93D5-4001-81B4-73124B309672}" srcOrd="1" destOrd="0" presId="urn:microsoft.com/office/officeart/2005/8/layout/target3"/>
    <dgm:cxn modelId="{07A463C5-0205-4071-B651-ADE6CE3F1807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BBB4B58-F7AF-4671-AE4D-ECFD9691CF40}" type="presParOf" srcId="{333A1088-737F-45CB-B68E-254E46348037}" destId="{F5ABB229-8D3B-4694-996A-96F23CF14429}" srcOrd="0" destOrd="0" presId="urn:microsoft.com/office/officeart/2005/8/layout/target3"/>
    <dgm:cxn modelId="{1547CBBC-2266-4813-9D1F-6E17454F8498}" type="presParOf" srcId="{333A1088-737F-45CB-B68E-254E46348037}" destId="{F41139FD-01EE-4571-8B17-4FB00FC51163}" srcOrd="1" destOrd="0" presId="urn:microsoft.com/office/officeart/2005/8/layout/target3"/>
    <dgm:cxn modelId="{657C3935-798B-431B-9EB0-7D9CA65CFCC9}" type="presParOf" srcId="{333A1088-737F-45CB-B68E-254E46348037}" destId="{D005CE8C-CC26-4C3E-AC11-E15060ECD759}" srcOrd="2" destOrd="0" presId="urn:microsoft.com/office/officeart/2005/8/layout/target3"/>
    <dgm:cxn modelId="{0A1F8C5C-D4C8-49C3-A828-E79CEC176861}" type="presParOf" srcId="{333A1088-737F-45CB-B68E-254E46348037}" destId="{2C702D82-9B77-49B7-9568-BB8EB47C3372}" srcOrd="3" destOrd="0" presId="urn:microsoft.com/office/officeart/2005/8/layout/target3"/>
    <dgm:cxn modelId="{F8054230-40EA-4443-9E83-01739853353B}" type="presParOf" srcId="{333A1088-737F-45CB-B68E-254E46348037}" destId="{A52A0455-90FF-4808-ABD0-F02540D31D5A}" srcOrd="4" destOrd="0" presId="urn:microsoft.com/office/officeart/2005/8/layout/target3"/>
    <dgm:cxn modelId="{A269EF8D-14F7-4D4A-94F2-5728028FFF4F}" type="presParOf" srcId="{333A1088-737F-45CB-B68E-254E46348037}" destId="{6140AFEC-043D-4C43-A2F9-D0F5331DF3A3}" srcOrd="5" destOrd="0" presId="urn:microsoft.com/office/officeart/2005/8/layout/target3"/>
    <dgm:cxn modelId="{D37A0633-B74A-42BD-9B8A-EA37FE021A96}" type="presParOf" srcId="{333A1088-737F-45CB-B68E-254E46348037}" destId="{9358AC05-5D7D-4327-9F80-1AD486AEA664}" srcOrd="6" destOrd="0" presId="urn:microsoft.com/office/officeart/2005/8/layout/target3"/>
    <dgm:cxn modelId="{18C2C41F-5118-48F3-ADDA-9EA653EEBD82}" type="presParOf" srcId="{333A1088-737F-45CB-B68E-254E46348037}" destId="{313FC574-E1CD-4FB4-B054-0B805CE0447D}" srcOrd="7" destOrd="0" presId="urn:microsoft.com/office/officeart/2005/8/layout/target3"/>
    <dgm:cxn modelId="{5A5198ED-3998-458B-B4D4-1EC280B04082}" type="presParOf" srcId="{333A1088-737F-45CB-B68E-254E46348037}" destId="{619D679B-A015-4ECF-8348-D1034C574F40}" srcOrd="8" destOrd="0" presId="urn:microsoft.com/office/officeart/2005/8/layout/target3"/>
    <dgm:cxn modelId="{E8FE9D43-8696-41DE-B62D-E1DBA3E7C4B4}" type="presParOf" srcId="{333A1088-737F-45CB-B68E-254E46348037}" destId="{322283A8-4A27-4CDA-BAE3-F381106A9174}" srcOrd="9" destOrd="0" presId="urn:microsoft.com/office/officeart/2005/8/layout/target3"/>
    <dgm:cxn modelId="{A3846FF7-88F3-44A9-B5B6-477C7C87E63D}" type="presParOf" srcId="{333A1088-737F-45CB-B68E-254E46348037}" destId="{FFC9F71D-1B4F-4AD9-A4A6-86ADEFC8AF5C}" srcOrd="10" destOrd="0" presId="urn:microsoft.com/office/officeart/2005/8/layout/target3"/>
    <dgm:cxn modelId="{0D6F476A-0DF4-42DA-8BB8-F87970F4A52D}" type="presParOf" srcId="{333A1088-737F-45CB-B68E-254E46348037}" destId="{25B08C86-7E15-44DC-BE7F-FFB55DD49D12}" srcOrd="11" destOrd="0" presId="urn:microsoft.com/office/officeart/2005/8/layout/target3"/>
    <dgm:cxn modelId="{4A1E5AC1-E4DD-4228-90C2-A48E1463C596}" type="presParOf" srcId="{333A1088-737F-45CB-B68E-254E46348037}" destId="{76644BE8-9D7C-4C09-B250-3D10AF48CBB7}" srcOrd="12" destOrd="0" presId="urn:microsoft.com/office/officeart/2005/8/layout/target3"/>
    <dgm:cxn modelId="{6395744B-44CB-49F3-B19B-BA74A0676F33}" type="presParOf" srcId="{333A1088-737F-45CB-B68E-254E46348037}" destId="{EE85B701-7295-41C0-BA7A-34D3756A2AE6}" srcOrd="13" destOrd="0" presId="urn:microsoft.com/office/officeart/2005/8/layout/target3"/>
    <dgm:cxn modelId="{7F42A1CA-4B00-4EC6-B2E6-0B912EF6EEF3}" type="presParOf" srcId="{333A1088-737F-45CB-B68E-254E46348037}" destId="{8BEBB6EC-1DAA-4CAC-8A25-BC0FCBD5DBD5}" srcOrd="14" destOrd="0" presId="urn:microsoft.com/office/officeart/2005/8/layout/target3"/>
    <dgm:cxn modelId="{ED16BF8C-C739-466E-9A16-20F36320F0BC}" type="presParOf" srcId="{333A1088-737F-45CB-B68E-254E46348037}" destId="{AED2198E-93D5-4001-81B4-73124B309672}" srcOrd="15" destOrd="0" presId="urn:microsoft.com/office/officeart/2005/8/layout/target3"/>
    <dgm:cxn modelId="{BCBBF50F-D7D8-4A3E-A3B4-CA193D1B6512}" type="presParOf" srcId="{333A1088-737F-45CB-B68E-254E46348037}" destId="{2BE915AB-18AA-4053-B92C-3BFC9ED204BB}" srcOrd="16" destOrd="0" presId="urn:microsoft.com/office/officeart/2005/8/layout/target3"/>
    <dgm:cxn modelId="{D02C6F18-8790-4606-809A-088B62E38522}" type="presParOf" srcId="{333A1088-737F-45CB-B68E-254E46348037}" destId="{6BB5E863-4638-4E1D-BFDE-399D028AC4ED}" srcOrd="17" destOrd="0" presId="urn:microsoft.com/office/officeart/2005/8/layout/target3"/>
    <dgm:cxn modelId="{2AA849F3-3021-4F2C-8DDE-EE13B02BFFFD}" type="presParOf" srcId="{333A1088-737F-45CB-B68E-254E46348037}" destId="{5A5FFA88-C948-4069-8E93-59FA12366E83}" srcOrd="18" destOrd="0" presId="urn:microsoft.com/office/officeart/2005/8/layout/target3"/>
    <dgm:cxn modelId="{689C0C6A-BA3A-44CC-A6A7-F547A0276BE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a MŠ Zvole, okr. Praha - západ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Němcová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dirty="0" smtClean="0"/>
            <a:t>: VY_32_INOVACE_16 4Š </a:t>
          </a:r>
          <a:r>
            <a:rPr lang="cs-CZ" sz="2000" kern="1200" smtClean="0"/>
            <a:t>Doplň znaménka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dirty="0" smtClean="0"/>
            <a:t>: Matematika a její aplikace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</a:t>
          </a:r>
          <a:r>
            <a:rPr lang="cs-CZ" sz="2000" kern="1200" smtClean="0"/>
            <a:t>PROJEKTU</a:t>
          </a:r>
          <a:r>
            <a:rPr lang="cs-CZ" sz="2000" kern="1200" smtClean="0"/>
            <a:t>: CZ.1.07/1.4.00/21.0305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41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350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096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806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5883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424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065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517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447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34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184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9FBAE-A0AE-4BD3-8E28-A27A48183F45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4CB5B-7870-4BE6-951D-7040571B43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5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4273402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0302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SPRÁVNĚ ZNAMÉNKA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800" dirty="0" smtClean="0"/>
              <a:t>              3 x 5         10 + 5</a:t>
            </a:r>
          </a:p>
          <a:p>
            <a:pPr marL="0" indent="0">
              <a:buNone/>
            </a:pPr>
            <a:r>
              <a:rPr lang="cs-CZ" sz="4800" dirty="0"/>
              <a:t>	</a:t>
            </a:r>
            <a:r>
              <a:rPr lang="cs-CZ" sz="4800" dirty="0" smtClean="0"/>
              <a:t>	48 : 6        25 – 16</a:t>
            </a:r>
          </a:p>
          <a:p>
            <a:pPr marL="0" indent="0">
              <a:buNone/>
            </a:pPr>
            <a:r>
              <a:rPr lang="cs-CZ" sz="4800" dirty="0"/>
              <a:t>	</a:t>
            </a:r>
            <a:r>
              <a:rPr lang="cs-CZ" sz="4800" dirty="0" smtClean="0"/>
              <a:t>	3 x 11        40 – 8</a:t>
            </a:r>
          </a:p>
          <a:p>
            <a:pPr marL="0" indent="0">
              <a:buNone/>
            </a:pPr>
            <a:r>
              <a:rPr lang="cs-CZ" sz="4800" dirty="0"/>
              <a:t>	</a:t>
            </a:r>
            <a:r>
              <a:rPr lang="cs-CZ" sz="4800" dirty="0" smtClean="0"/>
              <a:t>	64 : 8          45 : 9</a:t>
            </a:r>
          </a:p>
          <a:p>
            <a:pPr marL="0" indent="0">
              <a:buNone/>
            </a:pPr>
            <a:endParaRPr lang="cs-CZ" sz="4800" dirty="0" smtClean="0"/>
          </a:p>
          <a:p>
            <a:pPr marL="0" indent="0">
              <a:buNone/>
            </a:pPr>
            <a:r>
              <a:rPr lang="cs-CZ" sz="4800" dirty="0"/>
              <a:t>	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5" name="Není rovno 4"/>
          <p:cNvSpPr/>
          <p:nvPr/>
        </p:nvSpPr>
        <p:spPr>
          <a:xfrm>
            <a:off x="827584" y="5301208"/>
            <a:ext cx="914400" cy="914400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Je rovno 5"/>
          <p:cNvSpPr/>
          <p:nvPr/>
        </p:nvSpPr>
        <p:spPr>
          <a:xfrm>
            <a:off x="2555776" y="5246974"/>
            <a:ext cx="9144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Je rovno 6"/>
          <p:cNvSpPr/>
          <p:nvPr/>
        </p:nvSpPr>
        <p:spPr>
          <a:xfrm>
            <a:off x="4192006" y="4844008"/>
            <a:ext cx="9144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Není rovno 7"/>
          <p:cNvSpPr/>
          <p:nvPr/>
        </p:nvSpPr>
        <p:spPr>
          <a:xfrm>
            <a:off x="5770984" y="5301208"/>
            <a:ext cx="914400" cy="914400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Je rovno 8"/>
          <p:cNvSpPr/>
          <p:nvPr/>
        </p:nvSpPr>
        <p:spPr>
          <a:xfrm>
            <a:off x="7596336" y="3933056"/>
            <a:ext cx="9144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Je rovno 9"/>
          <p:cNvSpPr/>
          <p:nvPr/>
        </p:nvSpPr>
        <p:spPr>
          <a:xfrm>
            <a:off x="7380312" y="2708920"/>
            <a:ext cx="9144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Není rovno 10"/>
          <p:cNvSpPr/>
          <p:nvPr/>
        </p:nvSpPr>
        <p:spPr>
          <a:xfrm>
            <a:off x="539552" y="3519103"/>
            <a:ext cx="914400" cy="914400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50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45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systému Office</vt:lpstr>
      <vt:lpstr>Prezentace aplikace PowerPoint</vt:lpstr>
      <vt:lpstr>DOPLŇ SPRÁVNĚ ZNAMÉNKA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prez3</dc:creator>
  <cp:lastModifiedBy>Reditelna</cp:lastModifiedBy>
  <cp:revision>2</cp:revision>
  <dcterms:created xsi:type="dcterms:W3CDTF">2012-01-11T12:37:59Z</dcterms:created>
  <dcterms:modified xsi:type="dcterms:W3CDTF">2012-01-11T12:53:17Z</dcterms:modified>
</cp:coreProperties>
</file>