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5BAFBB2-7A9C-4135-9520-81223FBBF9CD}">
          <p14:sldIdLst>
            <p14:sldId id="256"/>
          </p14:sldIdLst>
        </p14:section>
        <p14:section name="Oddíl bez názvu" id="{025E25B1-AD8B-4DF2-8165-567557E54578}">
          <p14:sldIdLst>
            <p14:sldId id="257"/>
            <p14:sldId id="258"/>
            <p14:sldId id="259"/>
            <p14:sldId id="260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53" autoAdjust="0"/>
    <p:restoredTop sz="94660"/>
  </p:normalViewPr>
  <p:slideViewPr>
    <p:cSldViewPr>
      <p:cViewPr varScale="1">
        <p:scale>
          <a:sx n="87" d="100"/>
          <a:sy n="87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4F7D5299-5C81-4739-ADD3-8A33E0781215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30C592F0-34F3-4CB1-8A05-BD7A43C825F5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5299-5C81-4739-ADD3-8A33E0781215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592F0-34F3-4CB1-8A05-BD7A43C82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4F7D5299-5C81-4739-ADD3-8A33E0781215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30C592F0-34F3-4CB1-8A05-BD7A43C82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5299-5C81-4739-ADD3-8A33E0781215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592F0-34F3-4CB1-8A05-BD7A43C82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5299-5C81-4739-ADD3-8A33E0781215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592F0-34F3-4CB1-8A05-BD7A43C825F5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5299-5C81-4739-ADD3-8A33E0781215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592F0-34F3-4CB1-8A05-BD7A43C82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4F7D5299-5C81-4739-ADD3-8A33E0781215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592F0-34F3-4CB1-8A05-BD7A43C82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5299-5C81-4739-ADD3-8A33E0781215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592F0-34F3-4CB1-8A05-BD7A43C825F5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5299-5C81-4739-ADD3-8A33E0781215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592F0-34F3-4CB1-8A05-BD7A43C82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5299-5C81-4739-ADD3-8A33E0781215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592F0-34F3-4CB1-8A05-BD7A43C82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4F7D5299-5C81-4739-ADD3-8A33E0781215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592F0-34F3-4CB1-8A05-BD7A43C825F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0C592F0-34F3-4CB1-8A05-BD7A43C825F5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F7D5299-5C81-4739-ADD3-8A33E0781215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61628" y="1094723"/>
            <a:ext cx="7420743" cy="936104"/>
          </a:xfrm>
          <a:prstGeom prst="rect">
            <a:avLst/>
          </a:prstGeom>
        </p:spPr>
        <p:txBody>
          <a:bodyPr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Vstupní a výstupní zařízení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861628" y="1988840"/>
            <a:ext cx="7420743" cy="432048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Mgr. Barbora Pilárová</a:t>
            </a:r>
            <a:endParaRPr lang="cs-CZ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627" y="4876382"/>
            <a:ext cx="7420744" cy="1810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987824" y="2696996"/>
            <a:ext cx="3168352" cy="107721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1600" b="1" dirty="0" smtClean="0"/>
              <a:t>Příjemce:</a:t>
            </a:r>
          </a:p>
          <a:p>
            <a:pPr algn="ctr"/>
            <a:r>
              <a:rPr lang="cs-CZ" sz="1600" dirty="0" smtClean="0"/>
              <a:t>ZŠ Břidličná, okr. Bruntál</a:t>
            </a:r>
          </a:p>
          <a:p>
            <a:pPr algn="ctr"/>
            <a:r>
              <a:rPr lang="cs-CZ" sz="1600" dirty="0" smtClean="0"/>
              <a:t>Komenského 360</a:t>
            </a:r>
          </a:p>
          <a:p>
            <a:pPr algn="ctr"/>
            <a:r>
              <a:rPr lang="cs-CZ" sz="1600" dirty="0" smtClean="0"/>
              <a:t>793 51  BŘIDLIČNÁ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3774214"/>
            <a:ext cx="31683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Doporučeno pro:</a:t>
            </a:r>
          </a:p>
          <a:p>
            <a:pPr algn="ctr"/>
            <a:r>
              <a:rPr lang="cs-CZ" sz="1600" dirty="0" smtClean="0"/>
              <a:t>6. ročník</a:t>
            </a:r>
          </a:p>
          <a:p>
            <a:pPr algn="ctr"/>
            <a:r>
              <a:rPr lang="cs-CZ" sz="1600" b="1" dirty="0" smtClean="0"/>
              <a:t>Předmět:</a:t>
            </a:r>
          </a:p>
          <a:p>
            <a:pPr algn="ctr"/>
            <a:r>
              <a:rPr lang="cs-CZ" sz="1600" dirty="0" smtClean="0"/>
              <a:t>Informatika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61629" y="590803"/>
            <a:ext cx="7420743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1400" smtClean="0"/>
              <a:t>VY_32_INOVACE_06_VSTUPNÍ </a:t>
            </a:r>
            <a:r>
              <a:rPr lang="cs-CZ" sz="1400" dirty="0" smtClean="0"/>
              <a:t>A VÝSTUPNÍ ZAŘÍZENÍ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7515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Vstup x výstup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7400" y="1828800"/>
            <a:ext cx="6400800" cy="1744216"/>
          </a:xfrm>
        </p:spPr>
        <p:txBody>
          <a:bodyPr/>
          <a:lstStyle/>
          <a:p>
            <a:r>
              <a:rPr lang="cs-CZ" dirty="0" smtClean="0"/>
              <a:t>Vstupní zařízení</a:t>
            </a:r>
          </a:p>
          <a:p>
            <a:pPr lvl="1"/>
            <a:r>
              <a:rPr lang="cs-CZ" dirty="0" smtClean="0"/>
              <a:t>Jsou to zařízení, prostřednictvím kterých počítači zadáváme nějaké informace. </a:t>
            </a:r>
          </a:p>
          <a:p>
            <a:pPr lvl="1"/>
            <a:r>
              <a:rPr lang="cs-CZ" dirty="0" smtClean="0"/>
              <a:t>Informace a data do počítače VSTUPUJÍ.</a:t>
            </a:r>
          </a:p>
          <a:p>
            <a:pPr marL="341312" lvl="1" indent="0">
              <a:buNone/>
            </a:pPr>
            <a:endParaRPr lang="cs-CZ" sz="20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059632" y="3845024"/>
            <a:ext cx="6400800" cy="17442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342900" indent="-342900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20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682625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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023938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7950" indent="-3540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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719263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Výstupní zařízení</a:t>
            </a:r>
          </a:p>
          <a:p>
            <a:pPr lvl="1"/>
            <a:r>
              <a:rPr lang="cs-CZ" dirty="0" smtClean="0"/>
              <a:t>Jsou zařízení, prostřednictvím kterých počítač nějaké informace sděluje nám.</a:t>
            </a:r>
          </a:p>
          <a:p>
            <a:pPr lvl="1"/>
            <a:r>
              <a:rPr lang="cs-CZ" dirty="0" smtClean="0"/>
              <a:t>Informace a data z počítače VYSTUPUJÍ.</a:t>
            </a:r>
          </a:p>
          <a:p>
            <a:pPr marL="341312" lvl="1" indent="0">
              <a:buFont typeface="Wingdings 2" pitchFamily="18" charset="2"/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06311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Vstupní zařízení</a:t>
            </a:r>
          </a:p>
          <a:p>
            <a:pPr>
              <a:buFontTx/>
              <a:buChar char="-"/>
            </a:pPr>
            <a:r>
              <a:rPr lang="cs-CZ" dirty="0" smtClean="0"/>
              <a:t>Myš</a:t>
            </a:r>
          </a:p>
          <a:p>
            <a:pPr>
              <a:buFontTx/>
              <a:buChar char="-"/>
            </a:pPr>
            <a:r>
              <a:rPr lang="cs-CZ" dirty="0" smtClean="0"/>
              <a:t>Klávesnice</a:t>
            </a:r>
          </a:p>
          <a:p>
            <a:pPr>
              <a:buFontTx/>
              <a:buChar char="-"/>
            </a:pPr>
            <a:r>
              <a:rPr lang="cs-CZ" dirty="0" smtClean="0"/>
              <a:t>Scanner</a:t>
            </a:r>
          </a:p>
          <a:p>
            <a:pPr>
              <a:buFontTx/>
              <a:buChar char="-"/>
            </a:pPr>
            <a:r>
              <a:rPr lang="cs-CZ" dirty="0" smtClean="0"/>
              <a:t>Mikrofon</a:t>
            </a:r>
          </a:p>
          <a:p>
            <a:pPr>
              <a:buFontTx/>
              <a:buChar char="-"/>
            </a:pPr>
            <a:r>
              <a:rPr lang="cs-CZ" dirty="0" smtClean="0"/>
              <a:t>Webkamera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1027" name="Picture 3" descr="C:\Users\pilaba\AppData\Local\Microsoft\Windows\Temporary Internet Files\Content.IE5\MGM685R0\MP9004309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foregroundMark x1="58125" y1="34818" x2="43203" y2="636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3573016"/>
            <a:ext cx="1296144" cy="86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ilaba\AppData\Local\Microsoft\Windows\Temporary Internet Files\Content.IE5\41CKTLZC\MC9003605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5013176"/>
            <a:ext cx="2592851" cy="1235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ilaba\AppData\Local\Microsoft\Windows\Temporary Internet Files\Content.IE5\0O31276Z\MC9002825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224" y="2060848"/>
            <a:ext cx="266194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ilaba\AppData\Local\Microsoft\Windows\Temporary Internet Files\Content.IE5\41CKTLZC\MC90044038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126" y="4450482"/>
            <a:ext cx="1944081" cy="1944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56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Výstupní zařízení</a:t>
            </a:r>
          </a:p>
          <a:p>
            <a:pPr>
              <a:buFontTx/>
              <a:buChar char="-"/>
            </a:pPr>
            <a:r>
              <a:rPr lang="cs-CZ" dirty="0" smtClean="0"/>
              <a:t>Monitor</a:t>
            </a:r>
          </a:p>
          <a:p>
            <a:pPr>
              <a:buFontTx/>
              <a:buChar char="-"/>
            </a:pPr>
            <a:r>
              <a:rPr lang="cs-CZ" dirty="0" smtClean="0"/>
              <a:t>Tiskárna</a:t>
            </a:r>
          </a:p>
          <a:p>
            <a:pPr>
              <a:buFontTx/>
              <a:buChar char="-"/>
            </a:pPr>
            <a:r>
              <a:rPr lang="cs-CZ" dirty="0" smtClean="0"/>
              <a:t>Reproduktory</a:t>
            </a:r>
          </a:p>
          <a:p>
            <a:pPr>
              <a:buFontTx/>
              <a:buChar char="-"/>
            </a:pPr>
            <a:r>
              <a:rPr lang="cs-CZ" dirty="0" smtClean="0"/>
              <a:t>Dataprojektor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2050" name="Picture 2" descr="C:\Users\pilaba\AppData\Local\Microsoft\Windows\Temporary Internet Files\Content.IE5\12Q97QPX\MC900391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044" y="1916832"/>
            <a:ext cx="1522476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ilaba\AppData\Local\Microsoft\Windows\Temporary Internet Files\Content.IE5\J4QZ125Y\MC9003898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765" y="4869160"/>
            <a:ext cx="2085034" cy="1838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ilaba\AppData\Local\Microsoft\Windows\Temporary Internet Files\Content.IE5\GIT4B5ET\MC9002303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057" y="3429000"/>
            <a:ext cx="1584176" cy="1157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382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Otázky:</a:t>
            </a:r>
          </a:p>
          <a:p>
            <a:pPr marL="457200" indent="-457200" algn="just">
              <a:buAutoNum type="arabicPeriod"/>
            </a:pPr>
            <a:r>
              <a:rPr lang="cs-CZ" dirty="0" smtClean="0"/>
              <a:t>Kam byste zařadili interaktivní tabuli?</a:t>
            </a:r>
          </a:p>
          <a:p>
            <a:pPr marL="457200" indent="-457200" algn="just">
              <a:buFont typeface="Wingdings 2" pitchFamily="18" charset="2"/>
              <a:buAutoNum type="arabicPeriod"/>
            </a:pPr>
            <a:r>
              <a:rPr lang="cs-CZ" dirty="0"/>
              <a:t>Které neuvedené zařízení může pracovat jako vstupní i výstupní zařízení současně</a:t>
            </a:r>
            <a:r>
              <a:rPr lang="cs-CZ" dirty="0" smtClean="0"/>
              <a:t>?</a:t>
            </a:r>
          </a:p>
          <a:p>
            <a:pPr marL="457200" indent="-457200" algn="just">
              <a:buFont typeface="Wingdings 2" pitchFamily="18" charset="2"/>
              <a:buAutoNum type="arabicPeriod"/>
            </a:pPr>
            <a:r>
              <a:rPr lang="cs-CZ" dirty="0" smtClean="0"/>
              <a:t>V informačních centrech se můžeme setkat s dotykovými obrazovkami. Kam je zařadíme?</a:t>
            </a:r>
          </a:p>
          <a:p>
            <a:pPr marL="457200" indent="-457200">
              <a:buFont typeface="Wingdings 2" pitchFamily="18" charset="2"/>
              <a:buAutoNum type="arabicPeriod"/>
            </a:pPr>
            <a:endParaRPr lang="cs-CZ" dirty="0" smtClean="0"/>
          </a:p>
          <a:p>
            <a:pPr marL="457200" indent="-457200">
              <a:buFont typeface="Wingdings 2" pitchFamily="18" charset="2"/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0917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Použité zdroje:</a:t>
            </a:r>
          </a:p>
          <a:p>
            <a:pPr marL="0" indent="0">
              <a:buNone/>
            </a:pPr>
            <a:r>
              <a:rPr lang="cs-CZ" sz="1800" dirty="0"/>
              <a:t>[cit. </a:t>
            </a:r>
            <a:r>
              <a:rPr lang="cs-CZ" sz="1800" dirty="0" smtClean="0"/>
              <a:t>2011-10-27]</a:t>
            </a:r>
          </a:p>
          <a:p>
            <a:pPr marL="45720" indent="0">
              <a:buNone/>
            </a:pP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Všechny obrázky v této prezentaci jsou staženy z webu 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www.office.microsoft.com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 marL="45720" indent="0">
              <a:buNone/>
            </a:pP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742682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TC010258013[[fn=Motiv Nekonečno]]</Template>
  <TotalTime>514</TotalTime>
  <Words>147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1</vt:lpstr>
      <vt:lpstr>Prezentace aplikace PowerPoint</vt:lpstr>
      <vt:lpstr>Vstup x výstup</vt:lpstr>
      <vt:lpstr> </vt:lpstr>
      <vt:lpstr> 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Barbora Pilárová</dc:creator>
  <cp:lastModifiedBy>Barbora Pilárová</cp:lastModifiedBy>
  <cp:revision>16</cp:revision>
  <dcterms:created xsi:type="dcterms:W3CDTF">2011-10-27T11:17:49Z</dcterms:created>
  <dcterms:modified xsi:type="dcterms:W3CDTF">2011-11-01T19:38:32Z</dcterms:modified>
</cp:coreProperties>
</file>