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1" r:id="rId2"/>
    <p:sldId id="272" r:id="rId3"/>
    <p:sldId id="256" r:id="rId4"/>
    <p:sldId id="257" r:id="rId5"/>
    <p:sldId id="258" r:id="rId6"/>
    <p:sldId id="259" r:id="rId7"/>
    <p:sldId id="260" r:id="rId8"/>
    <p:sldId id="270" r:id="rId9"/>
    <p:sldId id="261" r:id="rId10"/>
    <p:sldId id="262" r:id="rId11"/>
    <p:sldId id="263" r:id="rId12"/>
    <p:sldId id="264" r:id="rId13"/>
    <p:sldId id="265" r:id="rId14"/>
    <p:sldId id="266" r:id="rId15"/>
    <p:sldId id="267" r:id="rId16"/>
    <p:sldId id="269"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174" y="2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63C8A-7174-47DD-84F8-0CDB6BC4367E}" type="datetimeFigureOut">
              <a:rPr lang="cs-CZ" smtClean="0"/>
              <a:t>20.6.2013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84DF62-D730-43E6-AF0C-D3EEFD94866D}" type="slidenum">
              <a:rPr lang="cs-CZ" smtClean="0"/>
              <a:t>‹#›</a:t>
            </a:fld>
            <a:endParaRPr lang="cs-CZ"/>
          </a:p>
        </p:txBody>
      </p:sp>
    </p:spTree>
    <p:extLst>
      <p:ext uri="{BB962C8B-B14F-4D97-AF65-F5344CB8AC3E}">
        <p14:creationId xmlns:p14="http://schemas.microsoft.com/office/powerpoint/2010/main" val="764252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D984DF62-D730-43E6-AF0C-D3EEFD94866D}" type="slidenum">
              <a:rPr lang="cs-CZ" smtClean="0"/>
              <a:t>16</a:t>
            </a:fld>
            <a:endParaRPr lang="cs-CZ"/>
          </a:p>
        </p:txBody>
      </p:sp>
    </p:spTree>
    <p:extLst>
      <p:ext uri="{BB962C8B-B14F-4D97-AF65-F5344CB8AC3E}">
        <p14:creationId xmlns:p14="http://schemas.microsoft.com/office/powerpoint/2010/main" val="3786672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97F8B7F-D812-494E-B17E-1ECB6431A6C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393776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97F8B7F-D812-494E-B17E-1ECB6431A6C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176593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97F8B7F-D812-494E-B17E-1ECB6431A6C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3214291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97F8B7F-D812-494E-B17E-1ECB6431A6C2}" type="datetimeFigureOut">
              <a:rPr lang="cs-CZ" smtClean="0"/>
              <a:t>20.6.2013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3223948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97F8B7F-D812-494E-B17E-1ECB6431A6C2}" type="datetimeFigureOut">
              <a:rPr lang="cs-CZ" smtClean="0"/>
              <a:t>20.6.2013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1312263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97F8B7F-D812-494E-B17E-1ECB6431A6C2}" type="datetimeFigureOut">
              <a:rPr lang="cs-CZ" smtClean="0"/>
              <a:t>20.6.2013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1475507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97F8B7F-D812-494E-B17E-1ECB6431A6C2}" type="datetimeFigureOut">
              <a:rPr lang="cs-CZ" smtClean="0"/>
              <a:t>20.6.2013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80647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97F8B7F-D812-494E-B17E-1ECB6431A6C2}" type="datetimeFigureOut">
              <a:rPr lang="cs-CZ" smtClean="0"/>
              <a:t>20.6.2013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2837503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97F8B7F-D812-494E-B17E-1ECB6431A6C2}" type="datetimeFigureOut">
              <a:rPr lang="cs-CZ" smtClean="0"/>
              <a:t>20.6.2013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2333054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97F8B7F-D812-494E-B17E-1ECB6431A6C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3585799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97F8B7F-D812-494E-B17E-1ECB6431A6C2}" type="datetimeFigureOut">
              <a:rPr lang="cs-CZ" smtClean="0"/>
              <a:t>20.6.2013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88D42A-BD66-4109-9CFA-901F22C7B584}" type="slidenum">
              <a:rPr lang="cs-CZ" smtClean="0"/>
              <a:t>‹#›</a:t>
            </a:fld>
            <a:endParaRPr lang="cs-CZ"/>
          </a:p>
        </p:txBody>
      </p:sp>
    </p:spTree>
    <p:extLst>
      <p:ext uri="{BB962C8B-B14F-4D97-AF65-F5344CB8AC3E}">
        <p14:creationId xmlns:p14="http://schemas.microsoft.com/office/powerpoint/2010/main" val="836011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7F8B7F-D812-494E-B17E-1ECB6431A6C2}" type="datetimeFigureOut">
              <a:rPr lang="cs-CZ" smtClean="0"/>
              <a:t>20.6.2013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88D42A-BD66-4109-9CFA-901F22C7B584}" type="slidenum">
              <a:rPr lang="cs-CZ" smtClean="0"/>
              <a:t>‹#›</a:t>
            </a:fld>
            <a:endParaRPr lang="cs-CZ"/>
          </a:p>
        </p:txBody>
      </p:sp>
    </p:spTree>
    <p:extLst>
      <p:ext uri="{BB962C8B-B14F-4D97-AF65-F5344CB8AC3E}">
        <p14:creationId xmlns:p14="http://schemas.microsoft.com/office/powerpoint/2010/main" val="3697859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upload.wikimedia.org/wikipedia/commons/4/42/London_Parliament_2007-1.jpg" TargetMode="External"/><Relationship Id="rId7" Type="http://schemas.openxmlformats.org/officeDocument/2006/relationships/hyperlink" Target="http://upload.wikimedia.org/wikipedia/en/6/6b/House_of_Lords_chamber_-_toward_throne.jp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upload.wikimedia.org/wikipedia/en/2/23/House_of_Commons.jpg" TargetMode="External"/><Relationship Id="rId5" Type="http://schemas.openxmlformats.org/officeDocument/2006/relationships/hyperlink" Target="http://upload.wikimedia.org/wikipedia/commons/9/97/Palace_of_Westminster,_London_-_Feb_2007.jpg" TargetMode="External"/><Relationship Id="rId4" Type="http://schemas.openxmlformats.org/officeDocument/2006/relationships/hyperlink" Target="http://en.wikipedia.org/wiki/File:Elizabeth_II_greets_NASA_GSFC_employees,_May_8,_2007_edi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a:p>
        </p:txBody>
      </p:sp>
      <p:grpSp>
        <p:nvGrpSpPr>
          <p:cNvPr id="4" name="Group 4"/>
          <p:cNvGrpSpPr>
            <a:grpSpLocks noChangeAspect="1"/>
          </p:cNvGrpSpPr>
          <p:nvPr/>
        </p:nvGrpSpPr>
        <p:grpSpPr bwMode="auto">
          <a:xfrm>
            <a:off x="1280323" y="570194"/>
            <a:ext cx="6603187" cy="6449317"/>
            <a:chOff x="1126" y="332"/>
            <a:chExt cx="3991" cy="3898"/>
          </a:xfrm>
        </p:grpSpPr>
        <p:sp>
          <p:nvSpPr>
            <p:cNvPr id="5" name="Rectangle 5"/>
            <p:cNvSpPr>
              <a:spLocks noChangeArrowheads="1"/>
            </p:cNvSpPr>
            <p:nvPr/>
          </p:nvSpPr>
          <p:spPr bwMode="auto">
            <a:xfrm>
              <a:off x="1126" y="332"/>
              <a:ext cx="626" cy="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fontAlgn="base">
                <a:spcBef>
                  <a:spcPct val="0"/>
                </a:spcBef>
                <a:spcAft>
                  <a:spcPct val="0"/>
                </a:spcAft>
              </a:pPr>
              <a:r>
                <a:rPr lang="cs-CZ" sz="1700" b="1" dirty="0" smtClean="0">
                  <a:solidFill>
                    <a:srgbClr val="2C3036"/>
                  </a:solidFill>
                </a:rPr>
                <a:t>ŠKOLA:</a:t>
              </a:r>
              <a:endParaRPr lang="cs-CZ" dirty="0" smtClean="0">
                <a:solidFill>
                  <a:prstClr val="black"/>
                </a:solidFill>
                <a:latin typeface="Arial" pitchFamily="34" charset="0"/>
              </a:endParaRPr>
            </a:p>
          </p:txBody>
        </p:sp>
        <p:sp>
          <p:nvSpPr>
            <p:cNvPr id="6" name="Rectangle 6"/>
            <p:cNvSpPr>
              <a:spLocks noChangeArrowheads="1"/>
            </p:cNvSpPr>
            <p:nvPr/>
          </p:nvSpPr>
          <p:spPr bwMode="auto">
            <a:xfrm>
              <a:off x="1666" y="380"/>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7" name="Rectangle 7"/>
            <p:cNvSpPr>
              <a:spLocks noChangeArrowheads="1"/>
            </p:cNvSpPr>
            <p:nvPr/>
          </p:nvSpPr>
          <p:spPr bwMode="auto">
            <a:xfrm>
              <a:off x="4647" y="113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8" name="Rectangle 8"/>
            <p:cNvSpPr>
              <a:spLocks noChangeArrowheads="1"/>
            </p:cNvSpPr>
            <p:nvPr/>
          </p:nvSpPr>
          <p:spPr bwMode="auto">
            <a:xfrm>
              <a:off x="1239" y="154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9" name="Rectangle 9"/>
            <p:cNvSpPr>
              <a:spLocks noChangeArrowheads="1"/>
            </p:cNvSpPr>
            <p:nvPr/>
          </p:nvSpPr>
          <p:spPr bwMode="auto">
            <a:xfrm>
              <a:off x="1239" y="1733"/>
              <a:ext cx="51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700" b="1" smtClean="0">
                  <a:solidFill>
                    <a:srgbClr val="2C3036"/>
                  </a:solidFill>
                </a:rPr>
                <a:t>ŠKOLA:</a:t>
              </a:r>
              <a:endParaRPr lang="cs-CZ" smtClean="0">
                <a:solidFill>
                  <a:prstClr val="black"/>
                </a:solidFill>
                <a:latin typeface="Arial" pitchFamily="34" charset="0"/>
              </a:endParaRPr>
            </a:p>
          </p:txBody>
        </p:sp>
        <p:sp>
          <p:nvSpPr>
            <p:cNvPr id="10" name="Rectangle 10"/>
            <p:cNvSpPr>
              <a:spLocks noChangeArrowheads="1"/>
            </p:cNvSpPr>
            <p:nvPr/>
          </p:nvSpPr>
          <p:spPr bwMode="auto">
            <a:xfrm>
              <a:off x="1666" y="1781"/>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11" name="Rectangle 11"/>
            <p:cNvSpPr>
              <a:spLocks noChangeArrowheads="1"/>
            </p:cNvSpPr>
            <p:nvPr/>
          </p:nvSpPr>
          <p:spPr bwMode="auto">
            <a:xfrm>
              <a:off x="1187" y="1905"/>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 name="Rectangle 12"/>
            <p:cNvSpPr>
              <a:spLocks noChangeArrowheads="1"/>
            </p:cNvSpPr>
            <p:nvPr/>
          </p:nvSpPr>
          <p:spPr bwMode="auto">
            <a:xfrm>
              <a:off x="1187" y="2127"/>
              <a:ext cx="52"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 name="Rectangle 13"/>
            <p:cNvSpPr>
              <a:spLocks noChangeArrowheads="1"/>
            </p:cNvSpPr>
            <p:nvPr/>
          </p:nvSpPr>
          <p:spPr bwMode="auto">
            <a:xfrm>
              <a:off x="2063" y="2127"/>
              <a:ext cx="5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 name="Rectangle 14"/>
            <p:cNvSpPr>
              <a:spLocks noChangeArrowheads="1"/>
            </p:cNvSpPr>
            <p:nvPr/>
          </p:nvSpPr>
          <p:spPr bwMode="auto">
            <a:xfrm>
              <a:off x="1187" y="2256"/>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 name="Rectangle 15"/>
            <p:cNvSpPr>
              <a:spLocks noChangeArrowheads="1"/>
            </p:cNvSpPr>
            <p:nvPr/>
          </p:nvSpPr>
          <p:spPr bwMode="auto">
            <a:xfrm>
              <a:off x="1239" y="2127"/>
              <a:ext cx="82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 name="Rectangle 16"/>
            <p:cNvSpPr>
              <a:spLocks noChangeArrowheads="1"/>
            </p:cNvSpPr>
            <p:nvPr/>
          </p:nvSpPr>
          <p:spPr bwMode="auto">
            <a:xfrm>
              <a:off x="1239" y="2127"/>
              <a:ext cx="419"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ŠKOLA:</a:t>
              </a:r>
              <a:endParaRPr lang="cs-CZ" smtClean="0">
                <a:solidFill>
                  <a:prstClr val="black"/>
                </a:solidFill>
                <a:latin typeface="Arial" pitchFamily="34" charset="0"/>
              </a:endParaRPr>
            </a:p>
          </p:txBody>
        </p:sp>
        <p:sp>
          <p:nvSpPr>
            <p:cNvPr id="17" name="Rectangle 17"/>
            <p:cNvSpPr>
              <a:spLocks noChangeArrowheads="1"/>
            </p:cNvSpPr>
            <p:nvPr/>
          </p:nvSpPr>
          <p:spPr bwMode="auto">
            <a:xfrm>
              <a:off x="1571" y="21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8" name="Rectangle 18"/>
            <p:cNvSpPr>
              <a:spLocks noChangeArrowheads="1"/>
            </p:cNvSpPr>
            <p:nvPr/>
          </p:nvSpPr>
          <p:spPr bwMode="auto">
            <a:xfrm>
              <a:off x="2124" y="1905"/>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 name="Rectangle 19"/>
            <p:cNvSpPr>
              <a:spLocks noChangeArrowheads="1"/>
            </p:cNvSpPr>
            <p:nvPr/>
          </p:nvSpPr>
          <p:spPr bwMode="auto">
            <a:xfrm>
              <a:off x="2124"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 name="Rectangle 20"/>
            <p:cNvSpPr>
              <a:spLocks noChangeArrowheads="1"/>
            </p:cNvSpPr>
            <p:nvPr/>
          </p:nvSpPr>
          <p:spPr bwMode="auto">
            <a:xfrm>
              <a:off x="5057"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 name="Rectangle 21"/>
            <p:cNvSpPr>
              <a:spLocks noChangeArrowheads="1"/>
            </p:cNvSpPr>
            <p:nvPr/>
          </p:nvSpPr>
          <p:spPr bwMode="auto">
            <a:xfrm>
              <a:off x="2124" y="2320"/>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 name="Rectangle 22"/>
            <p:cNvSpPr>
              <a:spLocks noChangeArrowheads="1"/>
            </p:cNvSpPr>
            <p:nvPr/>
          </p:nvSpPr>
          <p:spPr bwMode="auto">
            <a:xfrm>
              <a:off x="2178" y="2063"/>
              <a:ext cx="2879"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 name="Rectangle 23"/>
            <p:cNvSpPr>
              <a:spLocks noChangeArrowheads="1"/>
            </p:cNvSpPr>
            <p:nvPr/>
          </p:nvSpPr>
          <p:spPr bwMode="auto">
            <a:xfrm>
              <a:off x="2178" y="2063"/>
              <a:ext cx="27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Gymnázium, Chomutov, Mostecká 3000, příspěvková </a:t>
              </a:r>
              <a:endParaRPr lang="cs-CZ" smtClean="0">
                <a:solidFill>
                  <a:prstClr val="black"/>
                </a:solidFill>
                <a:latin typeface="Arial" pitchFamily="34" charset="0"/>
              </a:endParaRPr>
            </a:p>
          </p:txBody>
        </p:sp>
        <p:sp>
          <p:nvSpPr>
            <p:cNvPr id="24" name="Rectangle 24"/>
            <p:cNvSpPr>
              <a:spLocks noChangeArrowheads="1"/>
            </p:cNvSpPr>
            <p:nvPr/>
          </p:nvSpPr>
          <p:spPr bwMode="auto">
            <a:xfrm>
              <a:off x="2178" y="2192"/>
              <a:ext cx="2879" cy="12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 name="Rectangle 25"/>
            <p:cNvSpPr>
              <a:spLocks noChangeArrowheads="1"/>
            </p:cNvSpPr>
            <p:nvPr/>
          </p:nvSpPr>
          <p:spPr bwMode="auto">
            <a:xfrm>
              <a:off x="2178" y="2191"/>
              <a:ext cx="593"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organizace</a:t>
              </a:r>
              <a:endParaRPr lang="cs-CZ" smtClean="0">
                <a:solidFill>
                  <a:prstClr val="black"/>
                </a:solidFill>
                <a:latin typeface="Arial" pitchFamily="34" charset="0"/>
              </a:endParaRPr>
            </a:p>
          </p:txBody>
        </p:sp>
        <p:sp>
          <p:nvSpPr>
            <p:cNvPr id="26" name="Rectangle 26"/>
            <p:cNvSpPr>
              <a:spLocks noChangeArrowheads="1"/>
            </p:cNvSpPr>
            <p:nvPr/>
          </p:nvSpPr>
          <p:spPr bwMode="auto">
            <a:xfrm>
              <a:off x="2673" y="2196"/>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7" name="Rectangle 27"/>
            <p:cNvSpPr>
              <a:spLocks noChangeArrowheads="1"/>
            </p:cNvSpPr>
            <p:nvPr/>
          </p:nvSpPr>
          <p:spPr bwMode="auto">
            <a:xfrm>
              <a:off x="1178" y="189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 name="Rectangle 28"/>
            <p:cNvSpPr>
              <a:spLocks noChangeArrowheads="1"/>
            </p:cNvSpPr>
            <p:nvPr/>
          </p:nvSpPr>
          <p:spPr bwMode="auto">
            <a:xfrm>
              <a:off x="1178" y="1898"/>
              <a:ext cx="8"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 name="Rectangle 29"/>
            <p:cNvSpPr>
              <a:spLocks noChangeArrowheads="1"/>
            </p:cNvSpPr>
            <p:nvPr/>
          </p:nvSpPr>
          <p:spPr bwMode="auto">
            <a:xfrm>
              <a:off x="1186" y="189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 name="Rectangle 30"/>
            <p:cNvSpPr>
              <a:spLocks noChangeArrowheads="1"/>
            </p:cNvSpPr>
            <p:nvPr/>
          </p:nvSpPr>
          <p:spPr bwMode="auto">
            <a:xfrm>
              <a:off x="1186" y="1905"/>
              <a:ext cx="931"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 name="Rectangle 31"/>
            <p:cNvSpPr>
              <a:spLocks noChangeArrowheads="1"/>
            </p:cNvSpPr>
            <p:nvPr/>
          </p:nvSpPr>
          <p:spPr bwMode="auto">
            <a:xfrm>
              <a:off x="2117" y="1905"/>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 name="Rectangle 32"/>
            <p:cNvSpPr>
              <a:spLocks noChangeArrowheads="1"/>
            </p:cNvSpPr>
            <p:nvPr/>
          </p:nvSpPr>
          <p:spPr bwMode="auto">
            <a:xfrm>
              <a:off x="2117"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 name="Rectangle 33"/>
            <p:cNvSpPr>
              <a:spLocks noChangeArrowheads="1"/>
            </p:cNvSpPr>
            <p:nvPr/>
          </p:nvSpPr>
          <p:spPr bwMode="auto">
            <a:xfrm>
              <a:off x="2124" y="189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 name="Rectangle 34"/>
            <p:cNvSpPr>
              <a:spLocks noChangeArrowheads="1"/>
            </p:cNvSpPr>
            <p:nvPr/>
          </p:nvSpPr>
          <p:spPr bwMode="auto">
            <a:xfrm>
              <a:off x="2124" y="1905"/>
              <a:ext cx="2986"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 name="Rectangle 35"/>
            <p:cNvSpPr>
              <a:spLocks noChangeArrowheads="1"/>
            </p:cNvSpPr>
            <p:nvPr/>
          </p:nvSpPr>
          <p:spPr bwMode="auto">
            <a:xfrm>
              <a:off x="5110" y="189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6" name="Rectangle 36"/>
            <p:cNvSpPr>
              <a:spLocks noChangeArrowheads="1"/>
            </p:cNvSpPr>
            <p:nvPr/>
          </p:nvSpPr>
          <p:spPr bwMode="auto">
            <a:xfrm>
              <a:off x="5110"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7" name="Rectangle 37"/>
            <p:cNvSpPr>
              <a:spLocks noChangeArrowheads="1"/>
            </p:cNvSpPr>
            <p:nvPr/>
          </p:nvSpPr>
          <p:spPr bwMode="auto">
            <a:xfrm>
              <a:off x="1182" y="2451"/>
              <a:ext cx="939"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8" name="Rectangle 38"/>
            <p:cNvSpPr>
              <a:spLocks noChangeArrowheads="1"/>
            </p:cNvSpPr>
            <p:nvPr/>
          </p:nvSpPr>
          <p:spPr bwMode="auto">
            <a:xfrm>
              <a:off x="1178" y="1932"/>
              <a:ext cx="8"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9" name="Rectangle 39"/>
            <p:cNvSpPr>
              <a:spLocks noChangeArrowheads="1"/>
            </p:cNvSpPr>
            <p:nvPr/>
          </p:nvSpPr>
          <p:spPr bwMode="auto">
            <a:xfrm>
              <a:off x="2121" y="2451"/>
              <a:ext cx="2993"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0" name="Rectangle 40"/>
            <p:cNvSpPr>
              <a:spLocks noChangeArrowheads="1"/>
            </p:cNvSpPr>
            <p:nvPr/>
          </p:nvSpPr>
          <p:spPr bwMode="auto">
            <a:xfrm>
              <a:off x="2117"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1" name="Rectangle 41"/>
            <p:cNvSpPr>
              <a:spLocks noChangeArrowheads="1"/>
            </p:cNvSpPr>
            <p:nvPr/>
          </p:nvSpPr>
          <p:spPr bwMode="auto">
            <a:xfrm>
              <a:off x="5110"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2" name="Rectangle 42"/>
            <p:cNvSpPr>
              <a:spLocks noChangeArrowheads="1"/>
            </p:cNvSpPr>
            <p:nvPr/>
          </p:nvSpPr>
          <p:spPr bwMode="auto">
            <a:xfrm>
              <a:off x="1187" y="250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3" name="Rectangle 43"/>
            <p:cNvSpPr>
              <a:spLocks noChangeArrowheads="1"/>
            </p:cNvSpPr>
            <p:nvPr/>
          </p:nvSpPr>
          <p:spPr bwMode="auto">
            <a:xfrm>
              <a:off x="1187" y="2528"/>
              <a:ext cx="52"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4" name="Rectangle 44"/>
            <p:cNvSpPr>
              <a:spLocks noChangeArrowheads="1"/>
            </p:cNvSpPr>
            <p:nvPr/>
          </p:nvSpPr>
          <p:spPr bwMode="auto">
            <a:xfrm>
              <a:off x="2063" y="2528"/>
              <a:ext cx="5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5" name="Rectangle 45"/>
            <p:cNvSpPr>
              <a:spLocks noChangeArrowheads="1"/>
            </p:cNvSpPr>
            <p:nvPr/>
          </p:nvSpPr>
          <p:spPr bwMode="auto">
            <a:xfrm>
              <a:off x="1187" y="2656"/>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6" name="Rectangle 46"/>
            <p:cNvSpPr>
              <a:spLocks noChangeArrowheads="1"/>
            </p:cNvSpPr>
            <p:nvPr/>
          </p:nvSpPr>
          <p:spPr bwMode="auto">
            <a:xfrm>
              <a:off x="1239" y="2528"/>
              <a:ext cx="82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7" name="Rectangle 47"/>
            <p:cNvSpPr>
              <a:spLocks noChangeArrowheads="1"/>
            </p:cNvSpPr>
            <p:nvPr/>
          </p:nvSpPr>
          <p:spPr bwMode="auto">
            <a:xfrm>
              <a:off x="1239" y="2527"/>
              <a:ext cx="452"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AUTOR:</a:t>
              </a:r>
              <a:endParaRPr lang="cs-CZ" smtClean="0">
                <a:solidFill>
                  <a:prstClr val="black"/>
                </a:solidFill>
                <a:latin typeface="Arial" pitchFamily="34" charset="0"/>
              </a:endParaRPr>
            </a:p>
          </p:txBody>
        </p:sp>
        <p:sp>
          <p:nvSpPr>
            <p:cNvPr id="48" name="Rectangle 48"/>
            <p:cNvSpPr>
              <a:spLocks noChangeArrowheads="1"/>
            </p:cNvSpPr>
            <p:nvPr/>
          </p:nvSpPr>
          <p:spPr bwMode="auto">
            <a:xfrm>
              <a:off x="1600" y="25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49" name="Rectangle 49"/>
            <p:cNvSpPr>
              <a:spLocks noChangeArrowheads="1"/>
            </p:cNvSpPr>
            <p:nvPr/>
          </p:nvSpPr>
          <p:spPr bwMode="auto">
            <a:xfrm>
              <a:off x="2124" y="2501"/>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0" name="Rectangle 50"/>
            <p:cNvSpPr>
              <a:spLocks noChangeArrowheads="1"/>
            </p:cNvSpPr>
            <p:nvPr/>
          </p:nvSpPr>
          <p:spPr bwMode="auto">
            <a:xfrm>
              <a:off x="2124"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1" name="Rectangle 51"/>
            <p:cNvSpPr>
              <a:spLocks noChangeArrowheads="1"/>
            </p:cNvSpPr>
            <p:nvPr/>
          </p:nvSpPr>
          <p:spPr bwMode="auto">
            <a:xfrm>
              <a:off x="5057"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2" name="Rectangle 52"/>
            <p:cNvSpPr>
              <a:spLocks noChangeArrowheads="1"/>
            </p:cNvSpPr>
            <p:nvPr/>
          </p:nvSpPr>
          <p:spPr bwMode="auto">
            <a:xfrm>
              <a:off x="2124" y="2652"/>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3" name="Rectangle 53"/>
            <p:cNvSpPr>
              <a:spLocks noChangeArrowheads="1"/>
            </p:cNvSpPr>
            <p:nvPr/>
          </p:nvSpPr>
          <p:spPr bwMode="auto">
            <a:xfrm>
              <a:off x="2178" y="253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4" name="Rectangle 54"/>
            <p:cNvSpPr>
              <a:spLocks noChangeArrowheads="1"/>
            </p:cNvSpPr>
            <p:nvPr/>
          </p:nvSpPr>
          <p:spPr bwMode="auto">
            <a:xfrm>
              <a:off x="2178" y="2533"/>
              <a:ext cx="946"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Radka Fuchsová</a:t>
              </a:r>
              <a:endParaRPr lang="cs-CZ" dirty="0" smtClean="0">
                <a:solidFill>
                  <a:prstClr val="black"/>
                </a:solidFill>
                <a:latin typeface="Arial" pitchFamily="34" charset="0"/>
              </a:endParaRPr>
            </a:p>
          </p:txBody>
        </p:sp>
        <p:sp>
          <p:nvSpPr>
            <p:cNvPr id="55" name="Rectangle 55"/>
            <p:cNvSpPr>
              <a:spLocks noChangeArrowheads="1"/>
            </p:cNvSpPr>
            <p:nvPr/>
          </p:nvSpPr>
          <p:spPr bwMode="auto">
            <a:xfrm>
              <a:off x="3019" y="2533"/>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56" name="Rectangle 56"/>
            <p:cNvSpPr>
              <a:spLocks noChangeArrowheads="1"/>
            </p:cNvSpPr>
            <p:nvPr/>
          </p:nvSpPr>
          <p:spPr bwMode="auto">
            <a:xfrm>
              <a:off x="1178" y="2478"/>
              <a:ext cx="8"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7" name="Rectangle 57"/>
            <p:cNvSpPr>
              <a:spLocks noChangeArrowheads="1"/>
            </p:cNvSpPr>
            <p:nvPr/>
          </p:nvSpPr>
          <p:spPr bwMode="auto">
            <a:xfrm>
              <a:off x="1186" y="2478"/>
              <a:ext cx="931"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8" name="Rectangle 58"/>
            <p:cNvSpPr>
              <a:spLocks noChangeArrowheads="1"/>
            </p:cNvSpPr>
            <p:nvPr/>
          </p:nvSpPr>
          <p:spPr bwMode="auto">
            <a:xfrm>
              <a:off x="1186" y="2501"/>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9" name="Rectangle 59"/>
            <p:cNvSpPr>
              <a:spLocks noChangeArrowheads="1"/>
            </p:cNvSpPr>
            <p:nvPr/>
          </p:nvSpPr>
          <p:spPr bwMode="auto">
            <a:xfrm>
              <a:off x="2124" y="2501"/>
              <a:ext cx="17"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0" name="Rectangle 60"/>
            <p:cNvSpPr>
              <a:spLocks noChangeArrowheads="1"/>
            </p:cNvSpPr>
            <p:nvPr/>
          </p:nvSpPr>
          <p:spPr bwMode="auto">
            <a:xfrm>
              <a:off x="2117" y="2501"/>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1" name="Rectangle 61"/>
            <p:cNvSpPr>
              <a:spLocks noChangeArrowheads="1"/>
            </p:cNvSpPr>
            <p:nvPr/>
          </p:nvSpPr>
          <p:spPr bwMode="auto">
            <a:xfrm>
              <a:off x="2117" y="2478"/>
              <a:ext cx="24"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2" name="Rectangle 62"/>
            <p:cNvSpPr>
              <a:spLocks noChangeArrowheads="1"/>
            </p:cNvSpPr>
            <p:nvPr/>
          </p:nvSpPr>
          <p:spPr bwMode="auto">
            <a:xfrm>
              <a:off x="2141" y="2478"/>
              <a:ext cx="2969"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3" name="Rectangle 63"/>
            <p:cNvSpPr>
              <a:spLocks noChangeArrowheads="1"/>
            </p:cNvSpPr>
            <p:nvPr/>
          </p:nvSpPr>
          <p:spPr bwMode="auto">
            <a:xfrm>
              <a:off x="2141" y="2501"/>
              <a:ext cx="296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4" name="Rectangle 64"/>
            <p:cNvSpPr>
              <a:spLocks noChangeArrowheads="1"/>
            </p:cNvSpPr>
            <p:nvPr/>
          </p:nvSpPr>
          <p:spPr bwMode="auto">
            <a:xfrm>
              <a:off x="5110" y="2478"/>
              <a:ext cx="7"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5" name="Rectangle 65"/>
            <p:cNvSpPr>
              <a:spLocks noChangeArrowheads="1"/>
            </p:cNvSpPr>
            <p:nvPr/>
          </p:nvSpPr>
          <p:spPr bwMode="auto">
            <a:xfrm>
              <a:off x="1182" y="2656"/>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6" name="Rectangle 66"/>
            <p:cNvSpPr>
              <a:spLocks noChangeArrowheads="1"/>
            </p:cNvSpPr>
            <p:nvPr/>
          </p:nvSpPr>
          <p:spPr bwMode="auto">
            <a:xfrm>
              <a:off x="1178" y="2528"/>
              <a:ext cx="8"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7" name="Rectangle 67"/>
            <p:cNvSpPr>
              <a:spLocks noChangeArrowheads="1"/>
            </p:cNvSpPr>
            <p:nvPr/>
          </p:nvSpPr>
          <p:spPr bwMode="auto">
            <a:xfrm>
              <a:off x="2121" y="2656"/>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8" name="Rectangle 68"/>
            <p:cNvSpPr>
              <a:spLocks noChangeArrowheads="1"/>
            </p:cNvSpPr>
            <p:nvPr/>
          </p:nvSpPr>
          <p:spPr bwMode="auto">
            <a:xfrm>
              <a:off x="2117"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9" name="Rectangle 69"/>
            <p:cNvSpPr>
              <a:spLocks noChangeArrowheads="1"/>
            </p:cNvSpPr>
            <p:nvPr/>
          </p:nvSpPr>
          <p:spPr bwMode="auto">
            <a:xfrm>
              <a:off x="5110"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0" name="Rectangle 70"/>
            <p:cNvSpPr>
              <a:spLocks noChangeArrowheads="1"/>
            </p:cNvSpPr>
            <p:nvPr/>
          </p:nvSpPr>
          <p:spPr bwMode="auto">
            <a:xfrm>
              <a:off x="1187" y="2690"/>
              <a:ext cx="930"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1" name="Rectangle 71"/>
            <p:cNvSpPr>
              <a:spLocks noChangeArrowheads="1"/>
            </p:cNvSpPr>
            <p:nvPr/>
          </p:nvSpPr>
          <p:spPr bwMode="auto">
            <a:xfrm>
              <a:off x="1187" y="2740"/>
              <a:ext cx="52"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2" name="Rectangle 72"/>
            <p:cNvSpPr>
              <a:spLocks noChangeArrowheads="1"/>
            </p:cNvSpPr>
            <p:nvPr/>
          </p:nvSpPr>
          <p:spPr bwMode="auto">
            <a:xfrm>
              <a:off x="2063"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3" name="Rectangle 73"/>
            <p:cNvSpPr>
              <a:spLocks noChangeArrowheads="1"/>
            </p:cNvSpPr>
            <p:nvPr/>
          </p:nvSpPr>
          <p:spPr bwMode="auto">
            <a:xfrm>
              <a:off x="1187" y="2868"/>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4" name="Rectangle 74"/>
            <p:cNvSpPr>
              <a:spLocks noChangeArrowheads="1"/>
            </p:cNvSpPr>
            <p:nvPr/>
          </p:nvSpPr>
          <p:spPr bwMode="auto">
            <a:xfrm>
              <a:off x="1239" y="2740"/>
              <a:ext cx="82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5" name="Rectangle 75"/>
            <p:cNvSpPr>
              <a:spLocks noChangeArrowheads="1"/>
            </p:cNvSpPr>
            <p:nvPr/>
          </p:nvSpPr>
          <p:spPr bwMode="auto">
            <a:xfrm>
              <a:off x="1239" y="2739"/>
              <a:ext cx="431"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NÁZEV:</a:t>
              </a:r>
              <a:endParaRPr lang="cs-CZ" smtClean="0">
                <a:solidFill>
                  <a:prstClr val="black"/>
                </a:solidFill>
                <a:latin typeface="Arial" pitchFamily="34" charset="0"/>
              </a:endParaRPr>
            </a:p>
          </p:txBody>
        </p:sp>
        <p:sp>
          <p:nvSpPr>
            <p:cNvPr id="76" name="Rectangle 76"/>
            <p:cNvSpPr>
              <a:spLocks noChangeArrowheads="1"/>
            </p:cNvSpPr>
            <p:nvPr/>
          </p:nvSpPr>
          <p:spPr bwMode="auto">
            <a:xfrm>
              <a:off x="1583"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77" name="Rectangle 77"/>
            <p:cNvSpPr>
              <a:spLocks noChangeArrowheads="1"/>
            </p:cNvSpPr>
            <p:nvPr/>
          </p:nvSpPr>
          <p:spPr bwMode="auto">
            <a:xfrm>
              <a:off x="2124" y="2690"/>
              <a:ext cx="2987"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8" name="Rectangle 78"/>
            <p:cNvSpPr>
              <a:spLocks noChangeArrowheads="1"/>
            </p:cNvSpPr>
            <p:nvPr/>
          </p:nvSpPr>
          <p:spPr bwMode="auto">
            <a:xfrm>
              <a:off x="2124"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9" name="Rectangle 79"/>
            <p:cNvSpPr>
              <a:spLocks noChangeArrowheads="1"/>
            </p:cNvSpPr>
            <p:nvPr/>
          </p:nvSpPr>
          <p:spPr bwMode="auto">
            <a:xfrm>
              <a:off x="5057"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0" name="Rectangle 80"/>
            <p:cNvSpPr>
              <a:spLocks noChangeArrowheads="1"/>
            </p:cNvSpPr>
            <p:nvPr/>
          </p:nvSpPr>
          <p:spPr bwMode="auto">
            <a:xfrm>
              <a:off x="2124" y="2868"/>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1" name="Rectangle 81"/>
            <p:cNvSpPr>
              <a:spLocks noChangeArrowheads="1"/>
            </p:cNvSpPr>
            <p:nvPr/>
          </p:nvSpPr>
          <p:spPr bwMode="auto">
            <a:xfrm>
              <a:off x="2178" y="2765"/>
              <a:ext cx="2879"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dirty="0">
                <a:solidFill>
                  <a:prstClr val="black"/>
                </a:solidFill>
              </a:endParaRPr>
            </a:p>
          </p:txBody>
        </p:sp>
        <p:sp>
          <p:nvSpPr>
            <p:cNvPr id="82" name="Rectangle 82"/>
            <p:cNvSpPr>
              <a:spLocks noChangeArrowheads="1"/>
            </p:cNvSpPr>
            <p:nvPr/>
          </p:nvSpPr>
          <p:spPr bwMode="auto">
            <a:xfrm>
              <a:off x="2178" y="2739"/>
              <a:ext cx="2225"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VY_32_INOVACE_04C4_British </a:t>
              </a:r>
              <a:r>
                <a:rPr lang="cs-CZ" sz="1300" b="1" dirty="0" err="1" smtClean="0">
                  <a:solidFill>
                    <a:srgbClr val="2C3036"/>
                  </a:solidFill>
                </a:rPr>
                <a:t>system</a:t>
              </a:r>
              <a:r>
                <a:rPr lang="cs-CZ" sz="1300" b="1" dirty="0" smtClean="0">
                  <a:solidFill>
                    <a:srgbClr val="2C3036"/>
                  </a:solidFill>
                </a:rPr>
                <a:t> </a:t>
              </a:r>
              <a:r>
                <a:rPr lang="cs-CZ" sz="1300" b="1" dirty="0" err="1" smtClean="0">
                  <a:solidFill>
                    <a:srgbClr val="2C3036"/>
                  </a:solidFill>
                </a:rPr>
                <a:t>of</a:t>
              </a:r>
              <a:r>
                <a:rPr lang="cs-CZ" sz="1300" b="1" dirty="0" smtClean="0">
                  <a:solidFill>
                    <a:srgbClr val="2C3036"/>
                  </a:solidFill>
                </a:rPr>
                <a:t> </a:t>
              </a:r>
              <a:r>
                <a:rPr lang="cs-CZ" sz="1300" b="1" dirty="0" err="1" smtClean="0">
                  <a:solidFill>
                    <a:srgbClr val="2C3036"/>
                  </a:solidFill>
                </a:rPr>
                <a:t>government</a:t>
              </a:r>
              <a:endParaRPr lang="cs-CZ" dirty="0" smtClean="0">
                <a:solidFill>
                  <a:prstClr val="black"/>
                </a:solidFill>
                <a:latin typeface="Arial" pitchFamily="34" charset="0"/>
              </a:endParaRPr>
            </a:p>
          </p:txBody>
        </p:sp>
        <p:sp>
          <p:nvSpPr>
            <p:cNvPr id="83" name="Rectangle 83"/>
            <p:cNvSpPr>
              <a:spLocks noChangeArrowheads="1"/>
            </p:cNvSpPr>
            <p:nvPr/>
          </p:nvSpPr>
          <p:spPr bwMode="auto">
            <a:xfrm>
              <a:off x="3519"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84" name="Rectangle 84"/>
            <p:cNvSpPr>
              <a:spLocks noChangeArrowheads="1"/>
            </p:cNvSpPr>
            <p:nvPr/>
          </p:nvSpPr>
          <p:spPr bwMode="auto">
            <a:xfrm>
              <a:off x="1178" y="2683"/>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5" name="Rectangle 85"/>
            <p:cNvSpPr>
              <a:spLocks noChangeArrowheads="1"/>
            </p:cNvSpPr>
            <p:nvPr/>
          </p:nvSpPr>
          <p:spPr bwMode="auto">
            <a:xfrm>
              <a:off x="1186" y="2683"/>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6" name="Rectangle 86"/>
            <p:cNvSpPr>
              <a:spLocks noChangeArrowheads="1"/>
            </p:cNvSpPr>
            <p:nvPr/>
          </p:nvSpPr>
          <p:spPr bwMode="auto">
            <a:xfrm>
              <a:off x="1186" y="2690"/>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7" name="Rectangle 87"/>
            <p:cNvSpPr>
              <a:spLocks noChangeArrowheads="1"/>
            </p:cNvSpPr>
            <p:nvPr/>
          </p:nvSpPr>
          <p:spPr bwMode="auto">
            <a:xfrm>
              <a:off x="2117"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8" name="Rectangle 88"/>
            <p:cNvSpPr>
              <a:spLocks noChangeArrowheads="1"/>
            </p:cNvSpPr>
            <p:nvPr/>
          </p:nvSpPr>
          <p:spPr bwMode="auto">
            <a:xfrm>
              <a:off x="2124" y="2683"/>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9" name="Rectangle 89"/>
            <p:cNvSpPr>
              <a:spLocks noChangeArrowheads="1"/>
            </p:cNvSpPr>
            <p:nvPr/>
          </p:nvSpPr>
          <p:spPr bwMode="auto">
            <a:xfrm>
              <a:off x="2124" y="2690"/>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0" name="Rectangle 90"/>
            <p:cNvSpPr>
              <a:spLocks noChangeArrowheads="1"/>
            </p:cNvSpPr>
            <p:nvPr/>
          </p:nvSpPr>
          <p:spPr bwMode="auto">
            <a:xfrm>
              <a:off x="5110"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1" name="Rectangle 91"/>
            <p:cNvSpPr>
              <a:spLocks noChangeArrowheads="1"/>
            </p:cNvSpPr>
            <p:nvPr/>
          </p:nvSpPr>
          <p:spPr bwMode="auto">
            <a:xfrm>
              <a:off x="1182" y="2890"/>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2" name="Rectangle 92"/>
            <p:cNvSpPr>
              <a:spLocks noChangeArrowheads="1"/>
            </p:cNvSpPr>
            <p:nvPr/>
          </p:nvSpPr>
          <p:spPr bwMode="auto">
            <a:xfrm>
              <a:off x="1178" y="2717"/>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3" name="Rectangle 93"/>
            <p:cNvSpPr>
              <a:spLocks noChangeArrowheads="1"/>
            </p:cNvSpPr>
            <p:nvPr/>
          </p:nvSpPr>
          <p:spPr bwMode="auto">
            <a:xfrm>
              <a:off x="2121" y="2890"/>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4" name="Rectangle 94"/>
            <p:cNvSpPr>
              <a:spLocks noChangeArrowheads="1"/>
            </p:cNvSpPr>
            <p:nvPr/>
          </p:nvSpPr>
          <p:spPr bwMode="auto">
            <a:xfrm>
              <a:off x="2117"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5" name="Rectangle 95"/>
            <p:cNvSpPr>
              <a:spLocks noChangeArrowheads="1"/>
            </p:cNvSpPr>
            <p:nvPr/>
          </p:nvSpPr>
          <p:spPr bwMode="auto">
            <a:xfrm>
              <a:off x="5110"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6" name="Rectangle 96"/>
            <p:cNvSpPr>
              <a:spLocks noChangeArrowheads="1"/>
            </p:cNvSpPr>
            <p:nvPr/>
          </p:nvSpPr>
          <p:spPr bwMode="auto">
            <a:xfrm>
              <a:off x="1187" y="292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7" name="Rectangle 97"/>
            <p:cNvSpPr>
              <a:spLocks noChangeArrowheads="1"/>
            </p:cNvSpPr>
            <p:nvPr/>
          </p:nvSpPr>
          <p:spPr bwMode="auto">
            <a:xfrm>
              <a:off x="1187" y="2952"/>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8" name="Rectangle 98"/>
            <p:cNvSpPr>
              <a:spLocks noChangeArrowheads="1"/>
            </p:cNvSpPr>
            <p:nvPr/>
          </p:nvSpPr>
          <p:spPr bwMode="auto">
            <a:xfrm>
              <a:off x="2063" y="2952"/>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9" name="Rectangle 99"/>
            <p:cNvSpPr>
              <a:spLocks noChangeArrowheads="1"/>
            </p:cNvSpPr>
            <p:nvPr/>
          </p:nvSpPr>
          <p:spPr bwMode="auto">
            <a:xfrm>
              <a:off x="1187" y="308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0" name="Rectangle 100"/>
            <p:cNvSpPr>
              <a:spLocks noChangeArrowheads="1"/>
            </p:cNvSpPr>
            <p:nvPr/>
          </p:nvSpPr>
          <p:spPr bwMode="auto">
            <a:xfrm>
              <a:off x="1239" y="2952"/>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1" name="Rectangle 101"/>
            <p:cNvSpPr>
              <a:spLocks noChangeArrowheads="1"/>
            </p:cNvSpPr>
            <p:nvPr/>
          </p:nvSpPr>
          <p:spPr bwMode="auto">
            <a:xfrm>
              <a:off x="1239" y="2952"/>
              <a:ext cx="3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TEMA:</a:t>
              </a:r>
              <a:endParaRPr lang="cs-CZ" smtClean="0">
                <a:solidFill>
                  <a:prstClr val="black"/>
                </a:solidFill>
                <a:latin typeface="Arial" pitchFamily="34" charset="0"/>
              </a:endParaRPr>
            </a:p>
          </p:txBody>
        </p:sp>
        <p:sp>
          <p:nvSpPr>
            <p:cNvPr id="102" name="Rectangle 102"/>
            <p:cNvSpPr>
              <a:spLocks noChangeArrowheads="1"/>
            </p:cNvSpPr>
            <p:nvPr/>
          </p:nvSpPr>
          <p:spPr bwMode="auto">
            <a:xfrm>
              <a:off x="1547" y="2957"/>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03" name="Rectangle 103"/>
            <p:cNvSpPr>
              <a:spLocks noChangeArrowheads="1"/>
            </p:cNvSpPr>
            <p:nvPr/>
          </p:nvSpPr>
          <p:spPr bwMode="auto">
            <a:xfrm>
              <a:off x="2124" y="2925"/>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4" name="Rectangle 104"/>
            <p:cNvSpPr>
              <a:spLocks noChangeArrowheads="1"/>
            </p:cNvSpPr>
            <p:nvPr/>
          </p:nvSpPr>
          <p:spPr bwMode="auto">
            <a:xfrm>
              <a:off x="2124"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5" name="Rectangle 105"/>
            <p:cNvSpPr>
              <a:spLocks noChangeArrowheads="1"/>
            </p:cNvSpPr>
            <p:nvPr/>
          </p:nvSpPr>
          <p:spPr bwMode="auto">
            <a:xfrm>
              <a:off x="5057"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6" name="Rectangle 106"/>
            <p:cNvSpPr>
              <a:spLocks noChangeArrowheads="1"/>
            </p:cNvSpPr>
            <p:nvPr/>
          </p:nvSpPr>
          <p:spPr bwMode="auto">
            <a:xfrm>
              <a:off x="2079" y="2897"/>
              <a:ext cx="2987" cy="27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cs-CZ" dirty="0" smtClean="0">
                  <a:solidFill>
                    <a:prstClr val="black"/>
                  </a:solidFill>
                </a:rPr>
                <a:t>Reálie anglicky mluvících zemí</a:t>
              </a:r>
              <a:endParaRPr lang="cs-CZ" dirty="0">
                <a:solidFill>
                  <a:prstClr val="black"/>
                </a:solidFill>
              </a:endParaRPr>
            </a:p>
          </p:txBody>
        </p:sp>
        <p:sp>
          <p:nvSpPr>
            <p:cNvPr id="107" name="Rectangle 109"/>
            <p:cNvSpPr>
              <a:spLocks noChangeArrowheads="1"/>
            </p:cNvSpPr>
            <p:nvPr/>
          </p:nvSpPr>
          <p:spPr bwMode="auto">
            <a:xfrm>
              <a:off x="3262" y="2958"/>
              <a:ext cx="93"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a:t>
              </a:r>
              <a:endParaRPr lang="cs-CZ" dirty="0" smtClean="0">
                <a:solidFill>
                  <a:prstClr val="black"/>
                </a:solidFill>
                <a:latin typeface="Arial" pitchFamily="34" charset="0"/>
              </a:endParaRPr>
            </a:p>
          </p:txBody>
        </p:sp>
        <p:sp>
          <p:nvSpPr>
            <p:cNvPr id="108" name="Rectangle 112"/>
            <p:cNvSpPr>
              <a:spLocks noChangeArrowheads="1"/>
            </p:cNvSpPr>
            <p:nvPr/>
          </p:nvSpPr>
          <p:spPr bwMode="auto">
            <a:xfrm>
              <a:off x="3511" y="295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 </a:t>
              </a:r>
              <a:endParaRPr lang="cs-CZ" dirty="0" smtClean="0">
                <a:solidFill>
                  <a:prstClr val="black"/>
                </a:solidFill>
                <a:latin typeface="Arial" pitchFamily="34" charset="0"/>
              </a:endParaRPr>
            </a:p>
          </p:txBody>
        </p:sp>
        <p:sp>
          <p:nvSpPr>
            <p:cNvPr id="109" name="Rectangle 113"/>
            <p:cNvSpPr>
              <a:spLocks noChangeArrowheads="1"/>
            </p:cNvSpPr>
            <p:nvPr/>
          </p:nvSpPr>
          <p:spPr bwMode="auto">
            <a:xfrm>
              <a:off x="1178" y="2917"/>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0" name="Rectangle 114"/>
            <p:cNvSpPr>
              <a:spLocks noChangeArrowheads="1"/>
            </p:cNvSpPr>
            <p:nvPr/>
          </p:nvSpPr>
          <p:spPr bwMode="auto">
            <a:xfrm>
              <a:off x="1186" y="2917"/>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1" name="Rectangle 115"/>
            <p:cNvSpPr>
              <a:spLocks noChangeArrowheads="1"/>
            </p:cNvSpPr>
            <p:nvPr/>
          </p:nvSpPr>
          <p:spPr bwMode="auto">
            <a:xfrm>
              <a:off x="1186" y="2924"/>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2" name="Rectangle 116"/>
            <p:cNvSpPr>
              <a:spLocks noChangeArrowheads="1"/>
            </p:cNvSpPr>
            <p:nvPr/>
          </p:nvSpPr>
          <p:spPr bwMode="auto">
            <a:xfrm>
              <a:off x="2117"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3" name="Rectangle 117"/>
            <p:cNvSpPr>
              <a:spLocks noChangeArrowheads="1"/>
            </p:cNvSpPr>
            <p:nvPr/>
          </p:nvSpPr>
          <p:spPr bwMode="auto">
            <a:xfrm>
              <a:off x="2124" y="2917"/>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4" name="Rectangle 118"/>
            <p:cNvSpPr>
              <a:spLocks noChangeArrowheads="1"/>
            </p:cNvSpPr>
            <p:nvPr/>
          </p:nvSpPr>
          <p:spPr bwMode="auto">
            <a:xfrm>
              <a:off x="2124" y="2924"/>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5" name="Rectangle 119"/>
            <p:cNvSpPr>
              <a:spLocks noChangeArrowheads="1"/>
            </p:cNvSpPr>
            <p:nvPr/>
          </p:nvSpPr>
          <p:spPr bwMode="auto">
            <a:xfrm>
              <a:off x="5110"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6" name="Rectangle 120"/>
            <p:cNvSpPr>
              <a:spLocks noChangeArrowheads="1"/>
            </p:cNvSpPr>
            <p:nvPr/>
          </p:nvSpPr>
          <p:spPr bwMode="auto">
            <a:xfrm>
              <a:off x="1182" y="3081"/>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7" name="Rectangle 121"/>
            <p:cNvSpPr>
              <a:spLocks noChangeArrowheads="1"/>
            </p:cNvSpPr>
            <p:nvPr/>
          </p:nvSpPr>
          <p:spPr bwMode="auto">
            <a:xfrm>
              <a:off x="1178" y="2951"/>
              <a:ext cx="8"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8" name="Rectangle 122"/>
            <p:cNvSpPr>
              <a:spLocks noChangeArrowheads="1"/>
            </p:cNvSpPr>
            <p:nvPr/>
          </p:nvSpPr>
          <p:spPr bwMode="auto">
            <a:xfrm>
              <a:off x="2121" y="3081"/>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9" name="Rectangle 123"/>
            <p:cNvSpPr>
              <a:spLocks noChangeArrowheads="1"/>
            </p:cNvSpPr>
            <p:nvPr/>
          </p:nvSpPr>
          <p:spPr bwMode="auto">
            <a:xfrm>
              <a:off x="2117"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0" name="Rectangle 124"/>
            <p:cNvSpPr>
              <a:spLocks noChangeArrowheads="1"/>
            </p:cNvSpPr>
            <p:nvPr/>
          </p:nvSpPr>
          <p:spPr bwMode="auto">
            <a:xfrm>
              <a:off x="5110"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1" name="Rectangle 125"/>
            <p:cNvSpPr>
              <a:spLocks noChangeArrowheads="1"/>
            </p:cNvSpPr>
            <p:nvPr/>
          </p:nvSpPr>
          <p:spPr bwMode="auto">
            <a:xfrm>
              <a:off x="1187" y="3115"/>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2" name="Rectangle 126"/>
            <p:cNvSpPr>
              <a:spLocks noChangeArrowheads="1"/>
            </p:cNvSpPr>
            <p:nvPr/>
          </p:nvSpPr>
          <p:spPr bwMode="auto">
            <a:xfrm>
              <a:off x="1187" y="3164"/>
              <a:ext cx="52"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3" name="Rectangle 127"/>
            <p:cNvSpPr>
              <a:spLocks noChangeArrowheads="1"/>
            </p:cNvSpPr>
            <p:nvPr/>
          </p:nvSpPr>
          <p:spPr bwMode="auto">
            <a:xfrm>
              <a:off x="2063"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4" name="Rectangle 128"/>
            <p:cNvSpPr>
              <a:spLocks noChangeArrowheads="1"/>
            </p:cNvSpPr>
            <p:nvPr/>
          </p:nvSpPr>
          <p:spPr bwMode="auto">
            <a:xfrm>
              <a:off x="1187" y="3293"/>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5" name="Rectangle 129"/>
            <p:cNvSpPr>
              <a:spLocks noChangeArrowheads="1"/>
            </p:cNvSpPr>
            <p:nvPr/>
          </p:nvSpPr>
          <p:spPr bwMode="auto">
            <a:xfrm>
              <a:off x="1239" y="3164"/>
              <a:ext cx="82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6" name="Rectangle 130"/>
            <p:cNvSpPr>
              <a:spLocks noChangeArrowheads="1"/>
            </p:cNvSpPr>
            <p:nvPr/>
          </p:nvSpPr>
          <p:spPr bwMode="auto">
            <a:xfrm>
              <a:off x="1239" y="3163"/>
              <a:ext cx="9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ČÍSLO PROJEKTU:</a:t>
              </a:r>
              <a:endParaRPr lang="cs-CZ" smtClean="0">
                <a:solidFill>
                  <a:prstClr val="black"/>
                </a:solidFill>
                <a:latin typeface="Arial" pitchFamily="34" charset="0"/>
              </a:endParaRPr>
            </a:p>
          </p:txBody>
        </p:sp>
        <p:sp>
          <p:nvSpPr>
            <p:cNvPr id="127" name="Rectangle 131"/>
            <p:cNvSpPr>
              <a:spLocks noChangeArrowheads="1"/>
            </p:cNvSpPr>
            <p:nvPr/>
          </p:nvSpPr>
          <p:spPr bwMode="auto">
            <a:xfrm>
              <a:off x="2036"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28" name="Rectangle 132"/>
            <p:cNvSpPr>
              <a:spLocks noChangeArrowheads="1"/>
            </p:cNvSpPr>
            <p:nvPr/>
          </p:nvSpPr>
          <p:spPr bwMode="auto">
            <a:xfrm>
              <a:off x="2124" y="3115"/>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9" name="Rectangle 133"/>
            <p:cNvSpPr>
              <a:spLocks noChangeArrowheads="1"/>
            </p:cNvSpPr>
            <p:nvPr/>
          </p:nvSpPr>
          <p:spPr bwMode="auto">
            <a:xfrm>
              <a:off x="2124"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0" name="Rectangle 134"/>
            <p:cNvSpPr>
              <a:spLocks noChangeArrowheads="1"/>
            </p:cNvSpPr>
            <p:nvPr/>
          </p:nvSpPr>
          <p:spPr bwMode="auto">
            <a:xfrm>
              <a:off x="5057"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1" name="Rectangle 135"/>
            <p:cNvSpPr>
              <a:spLocks noChangeArrowheads="1"/>
            </p:cNvSpPr>
            <p:nvPr/>
          </p:nvSpPr>
          <p:spPr bwMode="auto">
            <a:xfrm>
              <a:off x="2124" y="3293"/>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2" name="Rectangle 136"/>
            <p:cNvSpPr>
              <a:spLocks noChangeArrowheads="1"/>
            </p:cNvSpPr>
            <p:nvPr/>
          </p:nvSpPr>
          <p:spPr bwMode="auto">
            <a:xfrm>
              <a:off x="2178" y="3164"/>
              <a:ext cx="2879"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3" name="Rectangle 137"/>
            <p:cNvSpPr>
              <a:spLocks noChangeArrowheads="1"/>
            </p:cNvSpPr>
            <p:nvPr/>
          </p:nvSpPr>
          <p:spPr bwMode="auto">
            <a:xfrm>
              <a:off x="2178" y="3163"/>
              <a:ext cx="1226"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CZ.1.07/1.5.00/34.0816</a:t>
              </a:r>
              <a:endParaRPr lang="cs-CZ" dirty="0" smtClean="0">
                <a:solidFill>
                  <a:prstClr val="black"/>
                </a:solidFill>
                <a:latin typeface="Arial" pitchFamily="34" charset="0"/>
              </a:endParaRPr>
            </a:p>
          </p:txBody>
        </p:sp>
        <p:sp>
          <p:nvSpPr>
            <p:cNvPr id="134" name="Rectangle 138"/>
            <p:cNvSpPr>
              <a:spLocks noChangeArrowheads="1"/>
            </p:cNvSpPr>
            <p:nvPr/>
          </p:nvSpPr>
          <p:spPr bwMode="auto">
            <a:xfrm>
              <a:off x="3274"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35" name="Rectangle 139"/>
            <p:cNvSpPr>
              <a:spLocks noChangeArrowheads="1"/>
            </p:cNvSpPr>
            <p:nvPr/>
          </p:nvSpPr>
          <p:spPr bwMode="auto">
            <a:xfrm>
              <a:off x="1178" y="310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6" name="Rectangle 140"/>
            <p:cNvSpPr>
              <a:spLocks noChangeArrowheads="1"/>
            </p:cNvSpPr>
            <p:nvPr/>
          </p:nvSpPr>
          <p:spPr bwMode="auto">
            <a:xfrm>
              <a:off x="1186" y="310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7" name="Rectangle 141"/>
            <p:cNvSpPr>
              <a:spLocks noChangeArrowheads="1"/>
            </p:cNvSpPr>
            <p:nvPr/>
          </p:nvSpPr>
          <p:spPr bwMode="auto">
            <a:xfrm>
              <a:off x="1186" y="3115"/>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8" name="Rectangle 142"/>
            <p:cNvSpPr>
              <a:spLocks noChangeArrowheads="1"/>
            </p:cNvSpPr>
            <p:nvPr/>
          </p:nvSpPr>
          <p:spPr bwMode="auto">
            <a:xfrm>
              <a:off x="2117"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9" name="Rectangle 143"/>
            <p:cNvSpPr>
              <a:spLocks noChangeArrowheads="1"/>
            </p:cNvSpPr>
            <p:nvPr/>
          </p:nvSpPr>
          <p:spPr bwMode="auto">
            <a:xfrm>
              <a:off x="2124" y="310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0" name="Rectangle 144"/>
            <p:cNvSpPr>
              <a:spLocks noChangeArrowheads="1"/>
            </p:cNvSpPr>
            <p:nvPr/>
          </p:nvSpPr>
          <p:spPr bwMode="auto">
            <a:xfrm>
              <a:off x="2124" y="3115"/>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1" name="Rectangle 145"/>
            <p:cNvSpPr>
              <a:spLocks noChangeArrowheads="1"/>
            </p:cNvSpPr>
            <p:nvPr/>
          </p:nvSpPr>
          <p:spPr bwMode="auto">
            <a:xfrm>
              <a:off x="5110"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2" name="Rectangle 146"/>
            <p:cNvSpPr>
              <a:spLocks noChangeArrowheads="1"/>
            </p:cNvSpPr>
            <p:nvPr/>
          </p:nvSpPr>
          <p:spPr bwMode="auto">
            <a:xfrm>
              <a:off x="1182" y="3315"/>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3" name="Rectangle 147"/>
            <p:cNvSpPr>
              <a:spLocks noChangeArrowheads="1"/>
            </p:cNvSpPr>
            <p:nvPr/>
          </p:nvSpPr>
          <p:spPr bwMode="auto">
            <a:xfrm>
              <a:off x="1178" y="3142"/>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4" name="Rectangle 148"/>
            <p:cNvSpPr>
              <a:spLocks noChangeArrowheads="1"/>
            </p:cNvSpPr>
            <p:nvPr/>
          </p:nvSpPr>
          <p:spPr bwMode="auto">
            <a:xfrm>
              <a:off x="2121" y="3315"/>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5" name="Rectangle 149"/>
            <p:cNvSpPr>
              <a:spLocks noChangeArrowheads="1"/>
            </p:cNvSpPr>
            <p:nvPr/>
          </p:nvSpPr>
          <p:spPr bwMode="auto">
            <a:xfrm>
              <a:off x="2117"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6" name="Rectangle 150"/>
            <p:cNvSpPr>
              <a:spLocks noChangeArrowheads="1"/>
            </p:cNvSpPr>
            <p:nvPr/>
          </p:nvSpPr>
          <p:spPr bwMode="auto">
            <a:xfrm>
              <a:off x="5110"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7" name="Rectangle 151"/>
            <p:cNvSpPr>
              <a:spLocks noChangeArrowheads="1"/>
            </p:cNvSpPr>
            <p:nvPr/>
          </p:nvSpPr>
          <p:spPr bwMode="auto">
            <a:xfrm>
              <a:off x="1187" y="3349"/>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8" name="Rectangle 152"/>
            <p:cNvSpPr>
              <a:spLocks noChangeArrowheads="1"/>
            </p:cNvSpPr>
            <p:nvPr/>
          </p:nvSpPr>
          <p:spPr bwMode="auto">
            <a:xfrm>
              <a:off x="1187" y="3376"/>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9" name="Rectangle 153"/>
            <p:cNvSpPr>
              <a:spLocks noChangeArrowheads="1"/>
            </p:cNvSpPr>
            <p:nvPr/>
          </p:nvSpPr>
          <p:spPr bwMode="auto">
            <a:xfrm>
              <a:off x="2063" y="3376"/>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0" name="Rectangle 154"/>
            <p:cNvSpPr>
              <a:spLocks noChangeArrowheads="1"/>
            </p:cNvSpPr>
            <p:nvPr/>
          </p:nvSpPr>
          <p:spPr bwMode="auto">
            <a:xfrm>
              <a:off x="1187" y="350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1" name="Rectangle 155"/>
            <p:cNvSpPr>
              <a:spLocks noChangeArrowheads="1"/>
            </p:cNvSpPr>
            <p:nvPr/>
          </p:nvSpPr>
          <p:spPr bwMode="auto">
            <a:xfrm>
              <a:off x="1239" y="3376"/>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2" name="Rectangle 156"/>
            <p:cNvSpPr>
              <a:spLocks noChangeArrowheads="1"/>
            </p:cNvSpPr>
            <p:nvPr/>
          </p:nvSpPr>
          <p:spPr bwMode="auto">
            <a:xfrm>
              <a:off x="1239" y="3375"/>
              <a:ext cx="917"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DATUM TVORBY:</a:t>
              </a:r>
              <a:endParaRPr lang="cs-CZ" smtClean="0">
                <a:solidFill>
                  <a:prstClr val="black"/>
                </a:solidFill>
                <a:latin typeface="Arial" pitchFamily="34" charset="0"/>
              </a:endParaRPr>
            </a:p>
          </p:txBody>
        </p:sp>
        <p:sp>
          <p:nvSpPr>
            <p:cNvPr id="153" name="Rectangle 157"/>
            <p:cNvSpPr>
              <a:spLocks noChangeArrowheads="1"/>
            </p:cNvSpPr>
            <p:nvPr/>
          </p:nvSpPr>
          <p:spPr bwMode="auto">
            <a:xfrm>
              <a:off x="2017" y="3380"/>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54" name="Rectangle 158"/>
            <p:cNvSpPr>
              <a:spLocks noChangeArrowheads="1"/>
            </p:cNvSpPr>
            <p:nvPr/>
          </p:nvSpPr>
          <p:spPr bwMode="auto">
            <a:xfrm>
              <a:off x="2124" y="3349"/>
              <a:ext cx="2987" cy="3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5" name="Rectangle 159"/>
            <p:cNvSpPr>
              <a:spLocks noChangeArrowheads="1"/>
            </p:cNvSpPr>
            <p:nvPr/>
          </p:nvSpPr>
          <p:spPr bwMode="auto">
            <a:xfrm>
              <a:off x="2124"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6" name="Rectangle 160"/>
            <p:cNvSpPr>
              <a:spLocks noChangeArrowheads="1"/>
            </p:cNvSpPr>
            <p:nvPr/>
          </p:nvSpPr>
          <p:spPr bwMode="auto">
            <a:xfrm>
              <a:off x="5057"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7" name="Rectangle 161"/>
            <p:cNvSpPr>
              <a:spLocks noChangeArrowheads="1"/>
            </p:cNvSpPr>
            <p:nvPr/>
          </p:nvSpPr>
          <p:spPr bwMode="auto">
            <a:xfrm>
              <a:off x="2124" y="3502"/>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8" name="Rectangle 162"/>
            <p:cNvSpPr>
              <a:spLocks noChangeArrowheads="1"/>
            </p:cNvSpPr>
            <p:nvPr/>
          </p:nvSpPr>
          <p:spPr bwMode="auto">
            <a:xfrm>
              <a:off x="2178" y="338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9" name="Rectangle 163"/>
            <p:cNvSpPr>
              <a:spLocks noChangeArrowheads="1"/>
            </p:cNvSpPr>
            <p:nvPr/>
          </p:nvSpPr>
          <p:spPr bwMode="auto">
            <a:xfrm>
              <a:off x="2178" y="3382"/>
              <a:ext cx="421"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2.5. 2013</a:t>
              </a:r>
              <a:endParaRPr lang="cs-CZ" dirty="0" smtClean="0">
                <a:solidFill>
                  <a:prstClr val="black"/>
                </a:solidFill>
                <a:latin typeface="Arial" pitchFamily="34" charset="0"/>
              </a:endParaRPr>
            </a:p>
          </p:txBody>
        </p:sp>
        <p:sp>
          <p:nvSpPr>
            <p:cNvPr id="160" name="Rectangle 164"/>
            <p:cNvSpPr>
              <a:spLocks noChangeArrowheads="1"/>
            </p:cNvSpPr>
            <p:nvPr/>
          </p:nvSpPr>
          <p:spPr bwMode="auto">
            <a:xfrm>
              <a:off x="2707" y="338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61" name="Rectangle 165"/>
            <p:cNvSpPr>
              <a:spLocks noChangeArrowheads="1"/>
            </p:cNvSpPr>
            <p:nvPr/>
          </p:nvSpPr>
          <p:spPr bwMode="auto">
            <a:xfrm>
              <a:off x="1178" y="3342"/>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2" name="Rectangle 166"/>
            <p:cNvSpPr>
              <a:spLocks noChangeArrowheads="1"/>
            </p:cNvSpPr>
            <p:nvPr/>
          </p:nvSpPr>
          <p:spPr bwMode="auto">
            <a:xfrm>
              <a:off x="1186" y="3342"/>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3" name="Rectangle 167"/>
            <p:cNvSpPr>
              <a:spLocks noChangeArrowheads="1"/>
            </p:cNvSpPr>
            <p:nvPr/>
          </p:nvSpPr>
          <p:spPr bwMode="auto">
            <a:xfrm>
              <a:off x="1186" y="3349"/>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4" name="Rectangle 168"/>
            <p:cNvSpPr>
              <a:spLocks noChangeArrowheads="1"/>
            </p:cNvSpPr>
            <p:nvPr/>
          </p:nvSpPr>
          <p:spPr bwMode="auto">
            <a:xfrm>
              <a:off x="2117"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5" name="Rectangle 169"/>
            <p:cNvSpPr>
              <a:spLocks noChangeArrowheads="1"/>
            </p:cNvSpPr>
            <p:nvPr/>
          </p:nvSpPr>
          <p:spPr bwMode="auto">
            <a:xfrm>
              <a:off x="2124" y="3342"/>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6" name="Rectangle 170"/>
            <p:cNvSpPr>
              <a:spLocks noChangeArrowheads="1"/>
            </p:cNvSpPr>
            <p:nvPr/>
          </p:nvSpPr>
          <p:spPr bwMode="auto">
            <a:xfrm>
              <a:off x="2124" y="3349"/>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7" name="Rectangle 171"/>
            <p:cNvSpPr>
              <a:spLocks noChangeArrowheads="1"/>
            </p:cNvSpPr>
            <p:nvPr/>
          </p:nvSpPr>
          <p:spPr bwMode="auto">
            <a:xfrm>
              <a:off x="5110"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8" name="Rectangle 172"/>
            <p:cNvSpPr>
              <a:spLocks noChangeArrowheads="1"/>
            </p:cNvSpPr>
            <p:nvPr/>
          </p:nvSpPr>
          <p:spPr bwMode="auto">
            <a:xfrm>
              <a:off x="1182" y="3505"/>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9" name="Rectangle 173"/>
            <p:cNvSpPr>
              <a:spLocks noChangeArrowheads="1"/>
            </p:cNvSpPr>
            <p:nvPr/>
          </p:nvSpPr>
          <p:spPr bwMode="auto">
            <a:xfrm>
              <a:off x="1178" y="3376"/>
              <a:ext cx="8"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0" name="Rectangle 174"/>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1" name="Rectangle 175"/>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2" name="Rectangle 176"/>
            <p:cNvSpPr>
              <a:spLocks noChangeArrowheads="1"/>
            </p:cNvSpPr>
            <p:nvPr/>
          </p:nvSpPr>
          <p:spPr bwMode="auto">
            <a:xfrm>
              <a:off x="1186" y="3532"/>
              <a:ext cx="931"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3" name="Rectangle 177"/>
            <p:cNvSpPr>
              <a:spLocks noChangeArrowheads="1"/>
            </p:cNvSpPr>
            <p:nvPr/>
          </p:nvSpPr>
          <p:spPr bwMode="auto">
            <a:xfrm>
              <a:off x="2121" y="3505"/>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4" name="Rectangle 178"/>
            <p:cNvSpPr>
              <a:spLocks noChangeArrowheads="1"/>
            </p:cNvSpPr>
            <p:nvPr/>
          </p:nvSpPr>
          <p:spPr bwMode="auto">
            <a:xfrm>
              <a:off x="2117"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5" name="Rectangle 179"/>
            <p:cNvSpPr>
              <a:spLocks noChangeArrowheads="1"/>
            </p:cNvSpPr>
            <p:nvPr/>
          </p:nvSpPr>
          <p:spPr bwMode="auto">
            <a:xfrm>
              <a:off x="2117"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6" name="Rectangle 180"/>
            <p:cNvSpPr>
              <a:spLocks noChangeArrowheads="1"/>
            </p:cNvSpPr>
            <p:nvPr/>
          </p:nvSpPr>
          <p:spPr bwMode="auto">
            <a:xfrm>
              <a:off x="2124" y="3532"/>
              <a:ext cx="2986"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7" name="Rectangle 181"/>
            <p:cNvSpPr>
              <a:spLocks noChangeArrowheads="1"/>
            </p:cNvSpPr>
            <p:nvPr/>
          </p:nvSpPr>
          <p:spPr bwMode="auto">
            <a:xfrm>
              <a:off x="5110"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8" name="Rectangle 182"/>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9" name="Rectangle 183"/>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80" name="Rectangle 184"/>
            <p:cNvSpPr>
              <a:spLocks noChangeArrowheads="1"/>
            </p:cNvSpPr>
            <p:nvPr/>
          </p:nvSpPr>
          <p:spPr bwMode="auto">
            <a:xfrm>
              <a:off x="1239" y="3538"/>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181" name="Rectangle 186"/>
            <p:cNvSpPr>
              <a:spLocks noChangeArrowheads="1"/>
            </p:cNvSpPr>
            <p:nvPr/>
          </p:nvSpPr>
          <p:spPr bwMode="auto">
            <a:xfrm>
              <a:off x="3281" y="4062"/>
              <a:ext cx="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000000"/>
                  </a:solidFill>
                </a:rPr>
                <a:t> </a:t>
              </a:r>
              <a:endParaRPr lang="cs-CZ" smtClean="0">
                <a:solidFill>
                  <a:prstClr val="black"/>
                </a:solidFill>
                <a:latin typeface="Arial" pitchFamily="34" charset="0"/>
              </a:endParaRPr>
            </a:p>
          </p:txBody>
        </p:sp>
        <p:pic>
          <p:nvPicPr>
            <p:cNvPr id="182" name="Picture 18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9" y="588"/>
              <a:ext cx="3406" cy="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4650416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000" b="1" dirty="0" smtClean="0"/>
              <a:t>Anotace</a:t>
            </a:r>
            <a:endParaRPr lang="cs-CZ" sz="2000" b="1" dirty="0"/>
          </a:p>
        </p:txBody>
      </p:sp>
      <p:sp>
        <p:nvSpPr>
          <p:cNvPr id="3" name="Zástupný symbol pro obsah 2"/>
          <p:cNvSpPr>
            <a:spLocks noGrp="1"/>
          </p:cNvSpPr>
          <p:nvPr>
            <p:ph idx="1"/>
          </p:nvPr>
        </p:nvSpPr>
        <p:spPr/>
        <p:txBody>
          <a:bodyPr/>
          <a:lstStyle/>
          <a:p>
            <a:pPr marL="0" lvl="0" indent="0" algn="just">
              <a:buNone/>
            </a:pPr>
            <a:r>
              <a:rPr lang="cs-CZ" sz="1500" dirty="0">
                <a:solidFill>
                  <a:prstClr val="black"/>
                </a:solidFill>
              </a:rPr>
              <a:t>V první části se žáci s využitím prezentace v </a:t>
            </a:r>
            <a:r>
              <a:rPr lang="cs-CZ" sz="1500" dirty="0" smtClean="0">
                <a:solidFill>
                  <a:prstClr val="black"/>
                </a:solidFill>
              </a:rPr>
              <a:t>programu Microsoft </a:t>
            </a:r>
            <a:r>
              <a:rPr lang="cs-CZ" sz="1500" dirty="0" err="1" smtClean="0">
                <a:solidFill>
                  <a:prstClr val="black"/>
                </a:solidFill>
              </a:rPr>
              <a:t>Powerpoint</a:t>
            </a:r>
            <a:r>
              <a:rPr lang="cs-CZ" sz="1500" dirty="0" smtClean="0">
                <a:solidFill>
                  <a:prstClr val="black"/>
                </a:solidFill>
              </a:rPr>
              <a:t> </a:t>
            </a:r>
            <a:r>
              <a:rPr lang="cs-CZ" sz="1500" dirty="0">
                <a:solidFill>
                  <a:prstClr val="black"/>
                </a:solidFill>
              </a:rPr>
              <a:t>buď </a:t>
            </a:r>
            <a:r>
              <a:rPr lang="cs-CZ" sz="1500" dirty="0" smtClean="0">
                <a:solidFill>
                  <a:prstClr val="black"/>
                </a:solidFill>
              </a:rPr>
              <a:t>formou </a:t>
            </a:r>
            <a:r>
              <a:rPr lang="cs-CZ" sz="1500" dirty="0">
                <a:solidFill>
                  <a:prstClr val="black"/>
                </a:solidFill>
              </a:rPr>
              <a:t>hlasitého čtení nebo </a:t>
            </a:r>
            <a:r>
              <a:rPr lang="cs-CZ" sz="1500" dirty="0" smtClean="0">
                <a:solidFill>
                  <a:prstClr val="black"/>
                </a:solidFill>
              </a:rPr>
              <a:t>prezentace učitele </a:t>
            </a:r>
            <a:r>
              <a:rPr lang="cs-CZ" sz="1500" dirty="0">
                <a:solidFill>
                  <a:prstClr val="black"/>
                </a:solidFill>
              </a:rPr>
              <a:t>seznámí se základními fakty o s</a:t>
            </a:r>
            <a:r>
              <a:rPr lang="cs-CZ" sz="1500" dirty="0" smtClean="0">
                <a:solidFill>
                  <a:prstClr val="black"/>
                </a:solidFill>
              </a:rPr>
              <a:t>ystému vlády ve Velké Británii. </a:t>
            </a:r>
            <a:r>
              <a:rPr lang="cs-CZ" sz="1500" dirty="0">
                <a:solidFill>
                  <a:prstClr val="black"/>
                </a:solidFill>
              </a:rPr>
              <a:t>Získané informace si následně zopakují a procvičí ve druhé části (dokument v programu </a:t>
            </a:r>
            <a:r>
              <a:rPr lang="cs-CZ" sz="1500" dirty="0" err="1" smtClean="0">
                <a:solidFill>
                  <a:prstClr val="black"/>
                </a:solidFill>
              </a:rPr>
              <a:t>MicrosoftWord</a:t>
            </a:r>
            <a:r>
              <a:rPr lang="cs-CZ" sz="1500" dirty="0">
                <a:solidFill>
                  <a:prstClr val="black"/>
                </a:solidFill>
              </a:rPr>
              <a:t>), kdy na tabuli s pomocí digitálního pera nebo fixou doplňují do vět chybějící údaje. Třetí část DUM tvoří klíč ke druhé části, kde si žáci kontrolují správnost doplněných údajů, popřípadě může řešení sloužit jen pro potřeby učitele. DUM je určen pro </a:t>
            </a:r>
            <a:r>
              <a:rPr lang="cs-CZ" sz="1500" dirty="0" smtClean="0">
                <a:solidFill>
                  <a:prstClr val="black"/>
                </a:solidFill>
              </a:rPr>
              <a:t>3.– 4. </a:t>
            </a:r>
            <a:r>
              <a:rPr lang="cs-CZ" sz="1500" dirty="0">
                <a:solidFill>
                  <a:prstClr val="black"/>
                </a:solidFill>
              </a:rPr>
              <a:t>ročník čtyřletého, popř. víceletého gymnázia,  úroveň </a:t>
            </a:r>
            <a:r>
              <a:rPr lang="cs-CZ" sz="1500" dirty="0" err="1">
                <a:solidFill>
                  <a:prstClr val="black"/>
                </a:solidFill>
              </a:rPr>
              <a:t>Intermediate</a:t>
            </a:r>
            <a:r>
              <a:rPr lang="cs-CZ" sz="1500" dirty="0" smtClean="0">
                <a:solidFill>
                  <a:prstClr val="black"/>
                </a:solidFill>
              </a:rPr>
              <a:t>.</a:t>
            </a:r>
          </a:p>
          <a:p>
            <a:pPr marL="0" lvl="0" indent="0" algn="just">
              <a:buNone/>
            </a:pPr>
            <a:endParaRPr lang="cs-CZ" sz="1500" dirty="0">
              <a:solidFill>
                <a:prstClr val="black"/>
              </a:solidFill>
            </a:endParaRPr>
          </a:p>
          <a:p>
            <a:pPr marL="0" lvl="0" indent="0" algn="just">
              <a:buNone/>
            </a:pPr>
            <a:r>
              <a:rPr lang="cs-CZ" sz="1500" b="1" dirty="0" smtClean="0">
                <a:solidFill>
                  <a:prstClr val="black"/>
                </a:solidFill>
              </a:rPr>
              <a:t>Materiál je určen k interaktivní výuce.</a:t>
            </a:r>
            <a:endParaRPr lang="cs-CZ" sz="1500" b="1" dirty="0">
              <a:solidFill>
                <a:prstClr val="black"/>
              </a:solidFill>
            </a:endParaRPr>
          </a:p>
          <a:p>
            <a:endParaRPr lang="cs-CZ" b="1" dirty="0"/>
          </a:p>
        </p:txBody>
      </p:sp>
    </p:spTree>
    <p:extLst>
      <p:ext uri="{BB962C8B-B14F-4D97-AF65-F5344CB8AC3E}">
        <p14:creationId xmlns:p14="http://schemas.microsoft.com/office/powerpoint/2010/main" val="5999972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827584" y="980728"/>
            <a:ext cx="7772400" cy="2622153"/>
          </a:xfrm>
        </p:spPr>
        <p:txBody>
          <a:bodyPr>
            <a:noAutofit/>
          </a:bodyPr>
          <a:lstStyle/>
          <a:p>
            <a:r>
              <a:rPr lang="cs-CZ" sz="6000" b="1" dirty="0" smtClean="0">
                <a:solidFill>
                  <a:schemeClr val="tx2">
                    <a:lumMod val="75000"/>
                  </a:schemeClr>
                </a:solidFill>
              </a:rPr>
              <a:t>BRITISH SYSTEM OF</a:t>
            </a:r>
            <a:br>
              <a:rPr lang="cs-CZ" sz="6000" b="1" dirty="0" smtClean="0">
                <a:solidFill>
                  <a:schemeClr val="tx2">
                    <a:lumMod val="75000"/>
                  </a:schemeClr>
                </a:solidFill>
              </a:rPr>
            </a:br>
            <a:r>
              <a:rPr lang="cs-CZ" sz="6000" b="1" dirty="0" smtClean="0">
                <a:solidFill>
                  <a:schemeClr val="tx2">
                    <a:lumMod val="75000"/>
                  </a:schemeClr>
                </a:solidFill>
              </a:rPr>
              <a:t> GOVERNMENT</a:t>
            </a:r>
            <a:endParaRPr lang="cs-CZ" sz="6000" b="1" dirty="0">
              <a:solidFill>
                <a:schemeClr val="tx2">
                  <a:lumMod val="75000"/>
                </a:schemeClr>
              </a:solidFill>
            </a:endParaRPr>
          </a:p>
        </p:txBody>
      </p:sp>
      <p:sp>
        <p:nvSpPr>
          <p:cNvPr id="3" name="Podnadpis 2"/>
          <p:cNvSpPr>
            <a:spLocks noGrp="1"/>
          </p:cNvSpPr>
          <p:nvPr>
            <p:ph type="subTitle" idx="1"/>
          </p:nvPr>
        </p:nvSpPr>
        <p:spPr/>
        <p:txBody>
          <a:bodyPr/>
          <a:lstStyle/>
          <a:p>
            <a:endParaRPr lang="cs-CZ" dirty="0"/>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563256"/>
            <a:ext cx="9144000" cy="3293283"/>
          </a:xfrm>
          <a:prstGeom prst="rect">
            <a:avLst/>
          </a:prstGeom>
        </p:spPr>
      </p:pic>
    </p:spTree>
    <p:extLst>
      <p:ext uri="{BB962C8B-B14F-4D97-AF65-F5344CB8AC3E}">
        <p14:creationId xmlns:p14="http://schemas.microsoft.com/office/powerpoint/2010/main" val="1526955538"/>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Constitution</a:t>
            </a:r>
            <a:endParaRPr lang="cs-CZ" b="1" dirty="0"/>
          </a:p>
        </p:txBody>
      </p:sp>
      <p:sp>
        <p:nvSpPr>
          <p:cNvPr id="3" name="Zástupný symbol pro obsah 2"/>
          <p:cNvSpPr>
            <a:spLocks noGrp="1"/>
          </p:cNvSpPr>
          <p:nvPr>
            <p:ph idx="1"/>
          </p:nvPr>
        </p:nvSpPr>
        <p:spPr/>
        <p:txBody>
          <a:bodyPr/>
          <a:lstStyle/>
          <a:p>
            <a:r>
              <a:rPr lang="cs-CZ" dirty="0" err="1"/>
              <a:t>u</a:t>
            </a:r>
            <a:r>
              <a:rPr lang="cs-CZ" dirty="0" err="1" smtClean="0"/>
              <a:t>nwritten</a:t>
            </a:r>
            <a:endParaRPr lang="cs-CZ" dirty="0" smtClean="0"/>
          </a:p>
          <a:p>
            <a:r>
              <a:rPr lang="cs-CZ" dirty="0" err="1"/>
              <a:t>b</a:t>
            </a:r>
            <a:r>
              <a:rPr lang="cs-CZ" dirty="0" err="1" smtClean="0"/>
              <a:t>ased</a:t>
            </a:r>
            <a:r>
              <a:rPr lang="cs-CZ" dirty="0" smtClean="0"/>
              <a:t> on </a:t>
            </a:r>
            <a:r>
              <a:rPr lang="cs-CZ" dirty="0" err="1" smtClean="0"/>
              <a:t>statuses</a:t>
            </a:r>
            <a:r>
              <a:rPr lang="cs-CZ" dirty="0" smtClean="0"/>
              <a:t>, </a:t>
            </a:r>
            <a:r>
              <a:rPr lang="cs-CZ" dirty="0" err="1" smtClean="0"/>
              <a:t>documents</a:t>
            </a:r>
            <a:r>
              <a:rPr lang="cs-CZ" dirty="0" smtClean="0"/>
              <a:t>, case </a:t>
            </a:r>
            <a:r>
              <a:rPr lang="cs-CZ" dirty="0" err="1" smtClean="0"/>
              <a:t>law</a:t>
            </a:r>
            <a:r>
              <a:rPr lang="cs-CZ" dirty="0" smtClean="0"/>
              <a:t>, </a:t>
            </a:r>
            <a:r>
              <a:rPr lang="cs-CZ" dirty="0" err="1" smtClean="0"/>
              <a:t>customs</a:t>
            </a:r>
            <a:r>
              <a:rPr lang="cs-CZ" dirty="0" smtClean="0"/>
              <a:t>, </a:t>
            </a:r>
            <a:r>
              <a:rPr lang="cs-CZ" dirty="0" err="1" smtClean="0"/>
              <a:t>conventions</a:t>
            </a:r>
            <a:endParaRPr lang="cs-CZ" dirty="0" smtClean="0"/>
          </a:p>
          <a:p>
            <a:r>
              <a:rPr lang="cs-CZ" dirty="0" err="1"/>
              <a:t>t</a:t>
            </a:r>
            <a:r>
              <a:rPr lang="cs-CZ" dirty="0" err="1" smtClean="0"/>
              <a:t>wo</a:t>
            </a:r>
            <a:r>
              <a:rPr lang="cs-CZ" dirty="0" smtClean="0"/>
              <a:t> </a:t>
            </a:r>
            <a:r>
              <a:rPr lang="cs-CZ" dirty="0" err="1" smtClean="0"/>
              <a:t>main</a:t>
            </a:r>
            <a:r>
              <a:rPr lang="cs-CZ" dirty="0" smtClean="0"/>
              <a:t> </a:t>
            </a:r>
            <a:r>
              <a:rPr lang="cs-CZ" dirty="0" err="1" smtClean="0"/>
              <a:t>principles</a:t>
            </a:r>
            <a:r>
              <a:rPr lang="cs-CZ" dirty="0" smtClean="0"/>
              <a:t> – </a:t>
            </a:r>
            <a:r>
              <a:rPr lang="cs-CZ" dirty="0" err="1" smtClean="0"/>
              <a:t>the</a:t>
            </a:r>
            <a:r>
              <a:rPr lang="cs-CZ" dirty="0" smtClean="0"/>
              <a:t> </a:t>
            </a:r>
            <a:r>
              <a:rPr lang="cs-CZ" b="1" dirty="0" smtClean="0"/>
              <a:t>rule </a:t>
            </a:r>
            <a:r>
              <a:rPr lang="cs-CZ" b="1" dirty="0" err="1" smtClean="0"/>
              <a:t>of</a:t>
            </a:r>
            <a:r>
              <a:rPr lang="cs-CZ" b="1" dirty="0" smtClean="0"/>
              <a:t> </a:t>
            </a:r>
            <a:r>
              <a:rPr lang="cs-CZ" b="1" dirty="0" err="1" smtClean="0"/>
              <a:t>law</a:t>
            </a:r>
            <a:endParaRPr lang="cs-CZ" b="1" dirty="0" smtClean="0"/>
          </a:p>
          <a:p>
            <a:pPr marL="0" indent="0">
              <a:buNone/>
            </a:pPr>
            <a:r>
              <a:rPr lang="cs-CZ" dirty="0" smtClean="0"/>
              <a:t>                                        -  </a:t>
            </a:r>
            <a:r>
              <a:rPr lang="cs-CZ" dirty="0" err="1" smtClean="0"/>
              <a:t>the</a:t>
            </a:r>
            <a:r>
              <a:rPr lang="cs-CZ" dirty="0" smtClean="0"/>
              <a:t> </a:t>
            </a:r>
            <a:r>
              <a:rPr lang="cs-CZ" b="1" dirty="0" err="1" smtClean="0"/>
              <a:t>supremacy</a:t>
            </a:r>
            <a:r>
              <a:rPr lang="cs-CZ" b="1" dirty="0" smtClean="0"/>
              <a:t> </a:t>
            </a:r>
            <a:r>
              <a:rPr lang="cs-CZ" b="1" dirty="0" err="1" smtClean="0"/>
              <a:t>of</a:t>
            </a:r>
            <a:r>
              <a:rPr lang="cs-CZ" b="1" dirty="0" smtClean="0"/>
              <a:t>        				    </a:t>
            </a:r>
            <a:r>
              <a:rPr lang="cs-CZ" b="1" dirty="0" err="1" smtClean="0"/>
              <a:t>parliament</a:t>
            </a:r>
            <a:endParaRPr lang="cs-CZ" b="1" dirty="0"/>
          </a:p>
        </p:txBody>
      </p:sp>
    </p:spTree>
    <p:extLst>
      <p:ext uri="{BB962C8B-B14F-4D97-AF65-F5344CB8AC3E}">
        <p14:creationId xmlns:p14="http://schemas.microsoft.com/office/powerpoint/2010/main" val="3120860723"/>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Seperation</a:t>
            </a:r>
            <a:r>
              <a:rPr lang="cs-CZ" b="1" dirty="0" smtClean="0"/>
              <a:t> </a:t>
            </a:r>
            <a:r>
              <a:rPr lang="cs-CZ" b="1" dirty="0" err="1" smtClean="0"/>
              <a:t>of</a:t>
            </a:r>
            <a:r>
              <a:rPr lang="cs-CZ" b="1" dirty="0" smtClean="0"/>
              <a:t> </a:t>
            </a:r>
            <a:r>
              <a:rPr lang="cs-CZ" b="1" dirty="0" err="1" smtClean="0"/>
              <a:t>powers</a:t>
            </a:r>
            <a:endParaRPr lang="cs-CZ" b="1" dirty="0"/>
          </a:p>
        </p:txBody>
      </p:sp>
      <p:sp>
        <p:nvSpPr>
          <p:cNvPr id="3" name="Zástupný symbol pro obsah 2"/>
          <p:cNvSpPr>
            <a:spLocks noGrp="1"/>
          </p:cNvSpPr>
          <p:nvPr>
            <p:ph idx="1"/>
          </p:nvPr>
        </p:nvSpPr>
        <p:spPr/>
        <p:txBody>
          <a:bodyPr/>
          <a:lstStyle/>
          <a:p>
            <a:r>
              <a:rPr lang="cs-CZ" b="1" dirty="0" err="1" smtClean="0"/>
              <a:t>Legislative</a:t>
            </a:r>
            <a:r>
              <a:rPr lang="cs-CZ" dirty="0" smtClean="0"/>
              <a:t> </a:t>
            </a:r>
            <a:r>
              <a:rPr lang="cs-CZ" dirty="0" err="1" smtClean="0"/>
              <a:t>power</a:t>
            </a:r>
            <a:r>
              <a:rPr lang="cs-CZ" dirty="0" smtClean="0"/>
              <a:t> (</a:t>
            </a:r>
            <a:r>
              <a:rPr lang="cs-CZ" dirty="0" err="1" smtClean="0"/>
              <a:t>The</a:t>
            </a:r>
            <a:r>
              <a:rPr lang="cs-CZ" dirty="0" smtClean="0"/>
              <a:t> </a:t>
            </a:r>
            <a:r>
              <a:rPr lang="cs-CZ" dirty="0" err="1" smtClean="0"/>
              <a:t>Houses</a:t>
            </a:r>
            <a:r>
              <a:rPr lang="cs-CZ" dirty="0" smtClean="0"/>
              <a:t> </a:t>
            </a:r>
            <a:r>
              <a:rPr lang="cs-CZ" dirty="0" err="1" smtClean="0"/>
              <a:t>of</a:t>
            </a:r>
            <a:r>
              <a:rPr lang="cs-CZ" dirty="0" smtClean="0"/>
              <a:t> </a:t>
            </a:r>
            <a:r>
              <a:rPr lang="cs-CZ" dirty="0" err="1" smtClean="0"/>
              <a:t>Parliament</a:t>
            </a:r>
            <a:r>
              <a:rPr lang="cs-CZ" dirty="0" smtClean="0"/>
              <a:t>)</a:t>
            </a:r>
          </a:p>
          <a:p>
            <a:r>
              <a:rPr lang="cs-CZ" b="1" dirty="0" err="1" smtClean="0"/>
              <a:t>Executive</a:t>
            </a:r>
            <a:r>
              <a:rPr lang="cs-CZ" dirty="0" smtClean="0"/>
              <a:t> </a:t>
            </a:r>
            <a:r>
              <a:rPr lang="cs-CZ" dirty="0" err="1" smtClean="0"/>
              <a:t>power</a:t>
            </a:r>
            <a:r>
              <a:rPr lang="cs-CZ" dirty="0" smtClean="0"/>
              <a:t> (</a:t>
            </a:r>
            <a:r>
              <a:rPr lang="cs-CZ" dirty="0" err="1" smtClean="0"/>
              <a:t>The</a:t>
            </a:r>
            <a:r>
              <a:rPr lang="cs-CZ" dirty="0" smtClean="0"/>
              <a:t> </a:t>
            </a:r>
            <a:r>
              <a:rPr lang="cs-CZ" dirty="0" err="1" smtClean="0"/>
              <a:t>Government</a:t>
            </a:r>
            <a:r>
              <a:rPr lang="cs-CZ" dirty="0" smtClean="0"/>
              <a:t>)</a:t>
            </a:r>
          </a:p>
          <a:p>
            <a:r>
              <a:rPr lang="cs-CZ" b="1" dirty="0" err="1" smtClean="0"/>
              <a:t>Judiciary</a:t>
            </a:r>
            <a:r>
              <a:rPr lang="cs-CZ" dirty="0" smtClean="0"/>
              <a:t> </a:t>
            </a:r>
            <a:r>
              <a:rPr lang="cs-CZ" dirty="0" err="1" smtClean="0"/>
              <a:t>power</a:t>
            </a:r>
            <a:r>
              <a:rPr lang="cs-CZ" dirty="0" smtClean="0"/>
              <a:t> (</a:t>
            </a:r>
            <a:r>
              <a:rPr lang="cs-CZ" dirty="0" err="1" smtClean="0"/>
              <a:t>The</a:t>
            </a:r>
            <a:r>
              <a:rPr lang="cs-CZ" dirty="0" smtClean="0"/>
              <a:t> </a:t>
            </a:r>
            <a:r>
              <a:rPr lang="cs-CZ" dirty="0" err="1" smtClean="0"/>
              <a:t>Court</a:t>
            </a:r>
            <a:r>
              <a:rPr lang="cs-CZ" dirty="0" smtClean="0"/>
              <a:t> </a:t>
            </a:r>
            <a:r>
              <a:rPr lang="cs-CZ" dirty="0" err="1" smtClean="0"/>
              <a:t>of</a:t>
            </a:r>
            <a:r>
              <a:rPr lang="cs-CZ" dirty="0" smtClean="0"/>
              <a:t> Justice)</a:t>
            </a:r>
            <a:endParaRPr lang="cs-CZ" dirty="0"/>
          </a:p>
        </p:txBody>
      </p:sp>
    </p:spTree>
    <p:extLst>
      <p:ext uri="{BB962C8B-B14F-4D97-AF65-F5344CB8AC3E}">
        <p14:creationId xmlns:p14="http://schemas.microsoft.com/office/powerpoint/2010/main" val="306947724"/>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395536" y="476672"/>
            <a:ext cx="5904656" cy="1143000"/>
          </a:xfrm>
        </p:spPr>
        <p:txBody>
          <a:bodyPr/>
          <a:lstStyle/>
          <a:p>
            <a:r>
              <a:rPr lang="cs-CZ" b="1" dirty="0" err="1" smtClean="0"/>
              <a:t>The</a:t>
            </a:r>
            <a:r>
              <a:rPr lang="cs-CZ" b="1" dirty="0" smtClean="0"/>
              <a:t> </a:t>
            </a:r>
            <a:r>
              <a:rPr lang="cs-CZ" b="1" dirty="0" err="1" smtClean="0"/>
              <a:t>Monarch</a:t>
            </a:r>
            <a:endParaRPr lang="cs-CZ" b="1" dirty="0"/>
          </a:p>
        </p:txBody>
      </p:sp>
      <p:sp>
        <p:nvSpPr>
          <p:cNvPr id="3" name="Zástupný symbol pro obsah 2"/>
          <p:cNvSpPr>
            <a:spLocks noGrp="1"/>
          </p:cNvSpPr>
          <p:nvPr>
            <p:ph idx="1"/>
          </p:nvPr>
        </p:nvSpPr>
        <p:spPr>
          <a:xfrm>
            <a:off x="395536" y="1988840"/>
            <a:ext cx="8208912" cy="4608512"/>
          </a:xfrm>
        </p:spPr>
        <p:txBody>
          <a:bodyPr/>
          <a:lstStyle/>
          <a:p>
            <a:r>
              <a:rPr lang="cs-CZ" b="1" dirty="0" err="1"/>
              <a:t>f</a:t>
            </a:r>
            <a:r>
              <a:rPr lang="cs-CZ" b="1" dirty="0" err="1" smtClean="0"/>
              <a:t>ormal</a:t>
            </a:r>
            <a:r>
              <a:rPr lang="cs-CZ" b="1" dirty="0" smtClean="0"/>
              <a:t> </a:t>
            </a:r>
            <a:r>
              <a:rPr lang="cs-CZ" b="1" dirty="0" err="1" smtClean="0"/>
              <a:t>head</a:t>
            </a:r>
            <a:r>
              <a:rPr lang="cs-CZ" dirty="0" smtClean="0"/>
              <a:t> </a:t>
            </a:r>
            <a:r>
              <a:rPr lang="cs-CZ" dirty="0" err="1" smtClean="0"/>
              <a:t>of</a:t>
            </a:r>
            <a:r>
              <a:rPr lang="cs-CZ" dirty="0" smtClean="0"/>
              <a:t> </a:t>
            </a:r>
            <a:r>
              <a:rPr lang="cs-CZ" dirty="0" err="1" smtClean="0"/>
              <a:t>the</a:t>
            </a:r>
            <a:r>
              <a:rPr lang="cs-CZ" dirty="0" smtClean="0"/>
              <a:t> </a:t>
            </a:r>
            <a:r>
              <a:rPr lang="cs-CZ" dirty="0" err="1" smtClean="0"/>
              <a:t>state</a:t>
            </a:r>
            <a:endParaRPr lang="cs-CZ" dirty="0" smtClean="0"/>
          </a:p>
          <a:p>
            <a:r>
              <a:rPr lang="cs-CZ" b="1" dirty="0" err="1" smtClean="0"/>
              <a:t>Commander</a:t>
            </a:r>
            <a:r>
              <a:rPr lang="cs-CZ" b="1" dirty="0" smtClean="0"/>
              <a:t>-in-</a:t>
            </a:r>
            <a:r>
              <a:rPr lang="cs-CZ" b="1" dirty="0" err="1" smtClean="0"/>
              <a:t>chief</a:t>
            </a:r>
            <a:r>
              <a:rPr lang="cs-CZ" dirty="0" smtClean="0"/>
              <a:t> </a:t>
            </a:r>
            <a:r>
              <a:rPr lang="cs-CZ" dirty="0" err="1" smtClean="0"/>
              <a:t>of</a:t>
            </a:r>
            <a:r>
              <a:rPr lang="cs-CZ" dirty="0" smtClean="0"/>
              <a:t> </a:t>
            </a:r>
            <a:r>
              <a:rPr lang="cs-CZ" dirty="0" err="1" smtClean="0"/>
              <a:t>the</a:t>
            </a:r>
            <a:r>
              <a:rPr lang="cs-CZ" dirty="0" smtClean="0"/>
              <a:t> </a:t>
            </a:r>
            <a:r>
              <a:rPr lang="cs-CZ" dirty="0" err="1" smtClean="0"/>
              <a:t>armed</a:t>
            </a:r>
            <a:r>
              <a:rPr lang="cs-CZ" dirty="0" smtClean="0"/>
              <a:t> </a:t>
            </a:r>
            <a:r>
              <a:rPr lang="cs-CZ" dirty="0" err="1" smtClean="0"/>
              <a:t>forces</a:t>
            </a:r>
            <a:endParaRPr lang="cs-CZ" dirty="0" smtClean="0"/>
          </a:p>
          <a:p>
            <a:r>
              <a:rPr lang="cs-CZ" b="1" dirty="0" err="1" smtClean="0"/>
              <a:t>Governor</a:t>
            </a:r>
            <a:r>
              <a:rPr lang="cs-CZ" b="1" dirty="0" smtClean="0"/>
              <a:t> </a:t>
            </a:r>
            <a:r>
              <a:rPr lang="cs-CZ" b="1" dirty="0" err="1" smtClean="0"/>
              <a:t>of</a:t>
            </a:r>
            <a:r>
              <a:rPr lang="cs-CZ" b="1" dirty="0" smtClean="0"/>
              <a:t> </a:t>
            </a:r>
            <a:r>
              <a:rPr lang="cs-CZ" b="1" dirty="0" err="1" smtClean="0"/>
              <a:t>the</a:t>
            </a:r>
            <a:r>
              <a:rPr lang="cs-CZ" b="1" dirty="0" smtClean="0"/>
              <a:t> </a:t>
            </a:r>
            <a:r>
              <a:rPr lang="cs-CZ" b="1" dirty="0" err="1" smtClean="0"/>
              <a:t>Church</a:t>
            </a:r>
            <a:r>
              <a:rPr lang="cs-CZ" b="1" dirty="0" smtClean="0"/>
              <a:t> </a:t>
            </a:r>
            <a:r>
              <a:rPr lang="cs-CZ" b="1" dirty="0" err="1" smtClean="0"/>
              <a:t>of</a:t>
            </a:r>
            <a:r>
              <a:rPr lang="cs-CZ" b="1" dirty="0" smtClean="0"/>
              <a:t> </a:t>
            </a:r>
            <a:r>
              <a:rPr lang="cs-CZ" b="1" dirty="0" err="1" smtClean="0"/>
              <a:t>England</a:t>
            </a:r>
            <a:endParaRPr lang="cs-CZ" b="1" dirty="0" smtClean="0"/>
          </a:p>
          <a:p>
            <a:r>
              <a:rPr lang="cs-CZ" b="1" dirty="0" err="1"/>
              <a:t>r</a:t>
            </a:r>
            <a:r>
              <a:rPr lang="cs-CZ" b="1" dirty="0" err="1" smtClean="0"/>
              <a:t>eigns</a:t>
            </a:r>
            <a:r>
              <a:rPr lang="cs-CZ" dirty="0" smtClean="0"/>
              <a:t> but </a:t>
            </a:r>
            <a:r>
              <a:rPr lang="cs-CZ" dirty="0" err="1" smtClean="0"/>
              <a:t>does</a:t>
            </a:r>
            <a:r>
              <a:rPr lang="cs-CZ" dirty="0" smtClean="0"/>
              <a:t> not </a:t>
            </a:r>
            <a:r>
              <a:rPr lang="cs-CZ" dirty="0" smtClean="0">
                <a:effectLst>
                  <a:outerShdw blurRad="38100" dist="38100" dir="2700000" algn="tl">
                    <a:srgbClr val="000000">
                      <a:alpha val="43137"/>
                    </a:srgbClr>
                  </a:outerShdw>
                </a:effectLst>
              </a:rPr>
              <a:t>rule</a:t>
            </a:r>
            <a:r>
              <a:rPr lang="cs-CZ" dirty="0" smtClean="0"/>
              <a:t> </a:t>
            </a:r>
          </a:p>
          <a:p>
            <a:r>
              <a:rPr lang="cs-CZ" dirty="0" err="1" smtClean="0"/>
              <a:t>important</a:t>
            </a:r>
            <a:r>
              <a:rPr lang="cs-CZ" dirty="0" smtClean="0"/>
              <a:t> </a:t>
            </a:r>
            <a:r>
              <a:rPr lang="cs-CZ" dirty="0" err="1" smtClean="0"/>
              <a:t>ceremonial</a:t>
            </a:r>
            <a:r>
              <a:rPr lang="cs-CZ" dirty="0" smtClean="0"/>
              <a:t> </a:t>
            </a:r>
            <a:r>
              <a:rPr lang="cs-CZ" dirty="0" err="1" smtClean="0"/>
              <a:t>events</a:t>
            </a:r>
            <a:r>
              <a:rPr lang="cs-CZ" dirty="0" smtClean="0"/>
              <a:t>, </a:t>
            </a:r>
            <a:r>
              <a:rPr lang="cs-CZ" dirty="0" err="1" smtClean="0"/>
              <a:t>meetings</a:t>
            </a:r>
            <a:r>
              <a:rPr lang="cs-CZ" dirty="0" smtClean="0"/>
              <a:t> </a:t>
            </a:r>
            <a:r>
              <a:rPr lang="cs-CZ" dirty="0" err="1" smtClean="0"/>
              <a:t>with</a:t>
            </a:r>
            <a:r>
              <a:rPr lang="cs-CZ" dirty="0" smtClean="0"/>
              <a:t> Prime </a:t>
            </a:r>
            <a:r>
              <a:rPr lang="cs-CZ" dirty="0" err="1" smtClean="0"/>
              <a:t>Minister</a:t>
            </a:r>
            <a:r>
              <a:rPr lang="cs-CZ" dirty="0" smtClean="0"/>
              <a:t>, </a:t>
            </a:r>
            <a:r>
              <a:rPr lang="cs-CZ" dirty="0" err="1" smtClean="0"/>
              <a:t>with</a:t>
            </a:r>
            <a:r>
              <a:rPr lang="cs-CZ" dirty="0" smtClean="0"/>
              <a:t> </a:t>
            </a:r>
            <a:r>
              <a:rPr lang="cs-CZ" dirty="0" err="1" smtClean="0"/>
              <a:t>foreign</a:t>
            </a:r>
            <a:r>
              <a:rPr lang="cs-CZ" dirty="0" smtClean="0"/>
              <a:t> </a:t>
            </a:r>
            <a:r>
              <a:rPr lang="cs-CZ" dirty="0" err="1" smtClean="0"/>
              <a:t>leaders</a:t>
            </a:r>
            <a:r>
              <a:rPr lang="cs-CZ" dirty="0" smtClean="0"/>
              <a:t>, </a:t>
            </a:r>
            <a:r>
              <a:rPr lang="cs-CZ" dirty="0" err="1" smtClean="0"/>
              <a:t>appoints</a:t>
            </a:r>
            <a:r>
              <a:rPr lang="cs-CZ" dirty="0" smtClean="0"/>
              <a:t> </a:t>
            </a:r>
            <a:r>
              <a:rPr lang="cs-CZ" dirty="0" err="1" smtClean="0"/>
              <a:t>ambassadors</a:t>
            </a:r>
            <a:r>
              <a:rPr lang="cs-CZ" dirty="0" smtClean="0"/>
              <a:t>, </a:t>
            </a:r>
            <a:r>
              <a:rPr lang="cs-CZ" dirty="0" err="1" smtClean="0"/>
              <a:t>opens</a:t>
            </a:r>
            <a:r>
              <a:rPr lang="cs-CZ" dirty="0" smtClean="0"/>
              <a:t> </a:t>
            </a:r>
            <a:r>
              <a:rPr lang="cs-CZ" dirty="0" err="1" smtClean="0"/>
              <a:t>the</a:t>
            </a:r>
            <a:r>
              <a:rPr lang="cs-CZ" dirty="0" smtClean="0"/>
              <a:t> </a:t>
            </a:r>
            <a:r>
              <a:rPr lang="cs-CZ" dirty="0" err="1" smtClean="0"/>
              <a:t>sessions</a:t>
            </a:r>
            <a:r>
              <a:rPr lang="cs-CZ" dirty="0" smtClean="0"/>
              <a:t> </a:t>
            </a:r>
            <a:r>
              <a:rPr lang="cs-CZ" dirty="0" err="1" smtClean="0"/>
              <a:t>of</a:t>
            </a:r>
            <a:r>
              <a:rPr lang="cs-CZ" dirty="0" smtClean="0"/>
              <a:t> </a:t>
            </a:r>
            <a:r>
              <a:rPr lang="cs-CZ" dirty="0" err="1" smtClean="0"/>
              <a:t>Parliament</a:t>
            </a:r>
            <a:endParaRPr lang="cs-CZ" dirty="0" smtClean="0"/>
          </a:p>
          <a:p>
            <a:endParaRPr lang="cs-CZ" dirty="0" smtClean="0"/>
          </a:p>
          <a:p>
            <a:endParaRPr lang="cs-CZ" dirty="0"/>
          </a:p>
        </p:txBody>
      </p:sp>
      <p:pic>
        <p:nvPicPr>
          <p:cNvPr id="1026" name="Picture 2" descr="C:\Users\fuchsova\Desktop\433px-Elizabeth_II_greets_NASA_GSFC_employees,_May_8,_2007_edit.jpg"/>
          <p:cNvPicPr>
            <a:picLocks noChangeAspect="1" noChangeArrowheads="1"/>
          </p:cNvPicPr>
          <p:nvPr/>
        </p:nvPicPr>
        <p:blipFill rotWithShape="1">
          <a:blip r:embed="rId2">
            <a:extLst>
              <a:ext uri="{28A0092B-C50C-407E-A947-70E740481C1C}">
                <a14:useLocalDpi xmlns:a14="http://schemas.microsoft.com/office/drawing/2010/main" val="0"/>
              </a:ext>
            </a:extLst>
          </a:blip>
          <a:srcRect b="32445"/>
          <a:stretch/>
        </p:blipFill>
        <p:spPr bwMode="auto">
          <a:xfrm>
            <a:off x="6485791" y="188640"/>
            <a:ext cx="2384183" cy="222798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311058"/>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The</a:t>
            </a:r>
            <a:r>
              <a:rPr lang="cs-CZ" b="1" dirty="0" smtClean="0"/>
              <a:t> </a:t>
            </a:r>
            <a:r>
              <a:rPr lang="cs-CZ" b="1" dirty="0" err="1" smtClean="0"/>
              <a:t>Legislature</a:t>
            </a:r>
            <a:r>
              <a:rPr lang="cs-CZ" b="1" dirty="0" smtClean="0"/>
              <a:t> (</a:t>
            </a:r>
            <a:r>
              <a:rPr lang="cs-CZ" b="1" dirty="0" err="1" smtClean="0"/>
              <a:t>Parliament</a:t>
            </a:r>
            <a:r>
              <a:rPr lang="cs-CZ" b="1" dirty="0" smtClean="0"/>
              <a:t>)</a:t>
            </a:r>
            <a:endParaRPr lang="cs-CZ" b="1" dirty="0"/>
          </a:p>
        </p:txBody>
      </p:sp>
      <p:sp>
        <p:nvSpPr>
          <p:cNvPr id="5" name="Zástupný symbol pro obsah 4"/>
          <p:cNvSpPr>
            <a:spLocks noGrp="1"/>
          </p:cNvSpPr>
          <p:nvPr>
            <p:ph idx="1"/>
          </p:nvPr>
        </p:nvSpPr>
        <p:spPr/>
        <p:txBody>
          <a:bodyPr/>
          <a:lstStyle/>
          <a:p>
            <a:r>
              <a:rPr lang="cs-CZ" dirty="0" err="1" smtClean="0"/>
              <a:t>The</a:t>
            </a:r>
            <a:r>
              <a:rPr lang="cs-CZ" dirty="0" smtClean="0"/>
              <a:t> Sovereign</a:t>
            </a:r>
          </a:p>
          <a:p>
            <a:r>
              <a:rPr lang="cs-CZ" dirty="0" err="1" smtClean="0"/>
              <a:t>The</a:t>
            </a:r>
            <a:r>
              <a:rPr lang="cs-CZ" dirty="0" smtClean="0"/>
              <a:t> House </a:t>
            </a:r>
            <a:r>
              <a:rPr lang="cs-CZ" dirty="0" err="1" smtClean="0"/>
              <a:t>of</a:t>
            </a:r>
            <a:r>
              <a:rPr lang="cs-CZ" dirty="0" smtClean="0"/>
              <a:t> </a:t>
            </a:r>
            <a:r>
              <a:rPr lang="cs-CZ" dirty="0" err="1" smtClean="0"/>
              <a:t>Lords</a:t>
            </a:r>
            <a:endParaRPr lang="cs-CZ" dirty="0" smtClean="0"/>
          </a:p>
          <a:p>
            <a:r>
              <a:rPr lang="cs-CZ" dirty="0" err="1" smtClean="0"/>
              <a:t>The</a:t>
            </a:r>
            <a:r>
              <a:rPr lang="cs-CZ" dirty="0" smtClean="0"/>
              <a:t> House </a:t>
            </a:r>
            <a:r>
              <a:rPr lang="cs-CZ" dirty="0" err="1" smtClean="0"/>
              <a:t>of</a:t>
            </a:r>
            <a:r>
              <a:rPr lang="cs-CZ" dirty="0" smtClean="0"/>
              <a:t> </a:t>
            </a:r>
            <a:r>
              <a:rPr lang="cs-CZ" dirty="0" err="1" smtClean="0"/>
              <a:t>Commons</a:t>
            </a:r>
            <a:endParaRPr lang="cs-CZ" dirty="0" smtClean="0"/>
          </a:p>
          <a:p>
            <a:endParaRPr lang="cs-CZ" dirty="0"/>
          </a:p>
          <a:p>
            <a:r>
              <a:rPr lang="cs-CZ" dirty="0" err="1" smtClean="0"/>
              <a:t>The</a:t>
            </a:r>
            <a:r>
              <a:rPr lang="cs-CZ" dirty="0" smtClean="0"/>
              <a:t> Sovereign </a:t>
            </a:r>
            <a:r>
              <a:rPr lang="cs-CZ" dirty="0" err="1" smtClean="0"/>
              <a:t>formally</a:t>
            </a:r>
            <a:r>
              <a:rPr lang="cs-CZ" dirty="0" smtClean="0"/>
              <a:t> </a:t>
            </a:r>
            <a:r>
              <a:rPr lang="cs-CZ" dirty="0" err="1" smtClean="0"/>
              <a:t>summons</a:t>
            </a:r>
            <a:r>
              <a:rPr lang="cs-CZ" dirty="0" smtClean="0"/>
              <a:t> and </a:t>
            </a:r>
            <a:r>
              <a:rPr lang="cs-CZ" dirty="0" err="1" smtClean="0"/>
              <a:t>dissolves</a:t>
            </a:r>
            <a:r>
              <a:rPr lang="cs-CZ" dirty="0" smtClean="0"/>
              <a:t> </a:t>
            </a:r>
            <a:r>
              <a:rPr lang="cs-CZ" dirty="0" err="1" smtClean="0"/>
              <a:t>Parliament</a:t>
            </a:r>
            <a:r>
              <a:rPr lang="cs-CZ" dirty="0" smtClean="0"/>
              <a:t>, </a:t>
            </a:r>
            <a:r>
              <a:rPr lang="cs-CZ" dirty="0" err="1" smtClean="0"/>
              <a:t>opens</a:t>
            </a:r>
            <a:r>
              <a:rPr lang="cs-CZ" dirty="0" smtClean="0"/>
              <a:t> </a:t>
            </a:r>
            <a:r>
              <a:rPr lang="cs-CZ" dirty="0" err="1" smtClean="0"/>
              <a:t>annual</a:t>
            </a:r>
            <a:r>
              <a:rPr lang="cs-CZ" dirty="0" smtClean="0"/>
              <a:t> </a:t>
            </a:r>
            <a:r>
              <a:rPr lang="cs-CZ" dirty="0" err="1" smtClean="0"/>
              <a:t>sessions</a:t>
            </a:r>
            <a:r>
              <a:rPr lang="cs-CZ" dirty="0" smtClean="0"/>
              <a:t> – </a:t>
            </a:r>
            <a:r>
              <a:rPr lang="cs-CZ" dirty="0" err="1" smtClean="0"/>
              <a:t>speech</a:t>
            </a:r>
            <a:r>
              <a:rPr lang="cs-CZ" dirty="0" smtClean="0"/>
              <a:t> </a:t>
            </a:r>
            <a:r>
              <a:rPr lang="cs-CZ" dirty="0" err="1" smtClean="0"/>
              <a:t>from</a:t>
            </a:r>
            <a:r>
              <a:rPr lang="cs-CZ" dirty="0" smtClean="0"/>
              <a:t> </a:t>
            </a:r>
            <a:r>
              <a:rPr lang="cs-CZ" dirty="0" err="1" smtClean="0"/>
              <a:t>the</a:t>
            </a:r>
            <a:r>
              <a:rPr lang="cs-CZ" dirty="0" smtClean="0"/>
              <a:t> </a:t>
            </a:r>
            <a:r>
              <a:rPr lang="cs-CZ" dirty="0" err="1" smtClean="0"/>
              <a:t>throne</a:t>
            </a:r>
            <a:endParaRPr lang="cs-CZ" dirty="0"/>
          </a:p>
        </p:txBody>
      </p:sp>
    </p:spTree>
    <p:extLst>
      <p:ext uri="{BB962C8B-B14F-4D97-AF65-F5344CB8AC3E}">
        <p14:creationId xmlns:p14="http://schemas.microsoft.com/office/powerpoint/2010/main" val="2094581485"/>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Palace</a:t>
            </a:r>
            <a:r>
              <a:rPr lang="cs-CZ" b="1" dirty="0" smtClean="0"/>
              <a:t> </a:t>
            </a:r>
            <a:r>
              <a:rPr lang="cs-CZ" b="1" dirty="0" err="1" smtClean="0"/>
              <a:t>of</a:t>
            </a:r>
            <a:r>
              <a:rPr lang="cs-CZ" b="1" dirty="0" smtClean="0"/>
              <a:t> </a:t>
            </a:r>
            <a:r>
              <a:rPr lang="cs-CZ" b="1" dirty="0" err="1" smtClean="0"/>
              <a:t>Westminster</a:t>
            </a:r>
            <a:endParaRPr lang="cs-CZ" b="1"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1628800"/>
            <a:ext cx="8748000" cy="3445243"/>
          </a:xfrm>
          <a:prstGeom prst="rect">
            <a:avLst/>
          </a:prstGeom>
          <a:ln>
            <a:noFill/>
          </a:ln>
          <a:effectLst>
            <a:softEdge rad="112500"/>
          </a:effectLst>
        </p:spPr>
      </p:pic>
    </p:spTree>
    <p:extLst>
      <p:ext uri="{BB962C8B-B14F-4D97-AF65-F5344CB8AC3E}">
        <p14:creationId xmlns:p14="http://schemas.microsoft.com/office/powerpoint/2010/main" val="3264790459"/>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The</a:t>
            </a:r>
            <a:r>
              <a:rPr lang="cs-CZ" b="1" dirty="0" smtClean="0"/>
              <a:t> House </a:t>
            </a:r>
            <a:r>
              <a:rPr lang="cs-CZ" b="1" dirty="0" err="1" smtClean="0"/>
              <a:t>of</a:t>
            </a:r>
            <a:r>
              <a:rPr lang="cs-CZ" b="1" dirty="0" smtClean="0"/>
              <a:t> </a:t>
            </a:r>
            <a:r>
              <a:rPr lang="cs-CZ" b="1" dirty="0" err="1" smtClean="0"/>
              <a:t>Commons</a:t>
            </a:r>
            <a:endParaRPr lang="cs-CZ" b="1" dirty="0"/>
          </a:p>
        </p:txBody>
      </p:sp>
      <p:sp>
        <p:nvSpPr>
          <p:cNvPr id="3" name="Zástupný symbol pro obsah 2"/>
          <p:cNvSpPr>
            <a:spLocks noGrp="1"/>
          </p:cNvSpPr>
          <p:nvPr>
            <p:ph idx="1"/>
          </p:nvPr>
        </p:nvSpPr>
        <p:spPr/>
        <p:txBody>
          <a:bodyPr/>
          <a:lstStyle/>
          <a:p>
            <a:r>
              <a:rPr lang="cs-CZ" b="1" dirty="0" smtClean="0"/>
              <a:t>650 </a:t>
            </a:r>
            <a:r>
              <a:rPr lang="cs-CZ" b="1" dirty="0" err="1" smtClean="0"/>
              <a:t>MPs</a:t>
            </a:r>
            <a:r>
              <a:rPr lang="cs-CZ" b="1" dirty="0" smtClean="0"/>
              <a:t> </a:t>
            </a:r>
            <a:r>
              <a:rPr lang="cs-CZ" dirty="0" err="1" smtClean="0"/>
              <a:t>representing</a:t>
            </a:r>
            <a:r>
              <a:rPr lang="cs-CZ" dirty="0" smtClean="0"/>
              <a:t> a </a:t>
            </a:r>
            <a:r>
              <a:rPr lang="cs-CZ" dirty="0" err="1" smtClean="0"/>
              <a:t>geographical</a:t>
            </a:r>
            <a:r>
              <a:rPr lang="cs-CZ" dirty="0" smtClean="0"/>
              <a:t> area</a:t>
            </a:r>
          </a:p>
          <a:p>
            <a:r>
              <a:rPr lang="cs-CZ" b="1" dirty="0" smtClean="0"/>
              <a:t>Front </a:t>
            </a:r>
            <a:r>
              <a:rPr lang="cs-CZ" b="1" dirty="0" err="1" smtClean="0"/>
              <a:t>benchers</a:t>
            </a:r>
            <a:r>
              <a:rPr lang="cs-CZ" b="1" dirty="0"/>
              <a:t> </a:t>
            </a:r>
            <a:r>
              <a:rPr lang="cs-CZ" dirty="0" smtClean="0"/>
              <a:t>– </a:t>
            </a:r>
            <a:r>
              <a:rPr lang="cs-CZ" dirty="0" err="1" smtClean="0"/>
              <a:t>leaders</a:t>
            </a:r>
            <a:r>
              <a:rPr lang="cs-CZ" dirty="0" smtClean="0"/>
              <a:t> </a:t>
            </a:r>
            <a:r>
              <a:rPr lang="cs-CZ" dirty="0" err="1" smtClean="0"/>
              <a:t>of</a:t>
            </a:r>
            <a:r>
              <a:rPr lang="cs-CZ" dirty="0" smtClean="0"/>
              <a:t> </a:t>
            </a:r>
            <a:r>
              <a:rPr lang="cs-CZ" dirty="0" err="1" smtClean="0"/>
              <a:t>the</a:t>
            </a:r>
            <a:r>
              <a:rPr lang="cs-CZ" dirty="0" smtClean="0"/>
              <a:t> </a:t>
            </a:r>
            <a:r>
              <a:rPr lang="cs-CZ" dirty="0" err="1" smtClean="0"/>
              <a:t>Government</a:t>
            </a:r>
            <a:r>
              <a:rPr lang="cs-CZ" dirty="0" smtClean="0"/>
              <a:t> and </a:t>
            </a:r>
            <a:r>
              <a:rPr lang="cs-CZ" dirty="0" err="1" smtClean="0"/>
              <a:t>Opposition</a:t>
            </a:r>
            <a:endParaRPr lang="cs-CZ" dirty="0" smtClean="0"/>
          </a:p>
          <a:p>
            <a:r>
              <a:rPr lang="cs-CZ" b="1" dirty="0" err="1" smtClean="0"/>
              <a:t>Back</a:t>
            </a:r>
            <a:r>
              <a:rPr lang="cs-CZ" b="1" dirty="0" smtClean="0"/>
              <a:t> </a:t>
            </a:r>
            <a:r>
              <a:rPr lang="cs-CZ" b="1" dirty="0" err="1" smtClean="0"/>
              <a:t>benchers</a:t>
            </a:r>
            <a:r>
              <a:rPr lang="cs-CZ" b="1" dirty="0" smtClean="0"/>
              <a:t> </a:t>
            </a:r>
            <a:r>
              <a:rPr lang="cs-CZ" dirty="0" smtClean="0"/>
              <a:t>– </a:t>
            </a:r>
            <a:r>
              <a:rPr lang="cs-CZ" dirty="0" err="1" smtClean="0"/>
              <a:t>supporters</a:t>
            </a:r>
            <a:r>
              <a:rPr lang="cs-CZ" dirty="0" smtClean="0"/>
              <a:t> – </a:t>
            </a:r>
            <a:r>
              <a:rPr lang="cs-CZ" dirty="0" err="1" smtClean="0"/>
              <a:t>sit</a:t>
            </a:r>
            <a:r>
              <a:rPr lang="cs-CZ" dirty="0" smtClean="0"/>
              <a:t> </a:t>
            </a:r>
            <a:r>
              <a:rPr lang="cs-CZ" dirty="0" err="1" smtClean="0"/>
              <a:t>behind</a:t>
            </a:r>
            <a:endParaRPr lang="cs-CZ" dirty="0" smtClean="0"/>
          </a:p>
          <a:p>
            <a:r>
              <a:rPr lang="cs-CZ" b="1" dirty="0" err="1" smtClean="0"/>
              <a:t>The</a:t>
            </a:r>
            <a:r>
              <a:rPr lang="cs-CZ" b="1" dirty="0" smtClean="0"/>
              <a:t> </a:t>
            </a:r>
            <a:r>
              <a:rPr lang="cs-CZ" b="1" dirty="0" err="1" smtClean="0"/>
              <a:t>Speaker</a:t>
            </a:r>
            <a:r>
              <a:rPr lang="cs-CZ" dirty="0" smtClean="0"/>
              <a:t> - </a:t>
            </a:r>
            <a:r>
              <a:rPr lang="cs-CZ" dirty="0" err="1"/>
              <a:t>t</a:t>
            </a:r>
            <a:r>
              <a:rPr lang="cs-CZ" dirty="0" err="1" smtClean="0"/>
              <a:t>he</a:t>
            </a:r>
            <a:r>
              <a:rPr lang="cs-CZ" dirty="0" smtClean="0"/>
              <a:t> </a:t>
            </a:r>
            <a:r>
              <a:rPr lang="cs-CZ" dirty="0" err="1" smtClean="0"/>
              <a:t>main</a:t>
            </a:r>
            <a:r>
              <a:rPr lang="cs-CZ" dirty="0" smtClean="0"/>
              <a:t> </a:t>
            </a:r>
            <a:r>
              <a:rPr lang="cs-CZ" dirty="0" err="1" smtClean="0"/>
              <a:t>presiding</a:t>
            </a:r>
            <a:r>
              <a:rPr lang="cs-CZ" dirty="0" smtClean="0"/>
              <a:t> MP</a:t>
            </a:r>
          </a:p>
          <a:p>
            <a:r>
              <a:rPr lang="cs-CZ" dirty="0" err="1"/>
              <a:t>t</a:t>
            </a:r>
            <a:r>
              <a:rPr lang="cs-CZ" dirty="0" err="1" smtClean="0"/>
              <a:t>he</a:t>
            </a:r>
            <a:r>
              <a:rPr lang="cs-CZ" dirty="0" smtClean="0"/>
              <a:t> </a:t>
            </a:r>
            <a:r>
              <a:rPr lang="cs-CZ" dirty="0" err="1" smtClean="0"/>
              <a:t>main</a:t>
            </a:r>
            <a:r>
              <a:rPr lang="cs-CZ" dirty="0" smtClean="0"/>
              <a:t> </a:t>
            </a:r>
            <a:r>
              <a:rPr lang="cs-CZ" dirty="0" err="1" smtClean="0"/>
              <a:t>function</a:t>
            </a:r>
            <a:r>
              <a:rPr lang="cs-CZ" dirty="0" smtClean="0"/>
              <a:t> – to </a:t>
            </a:r>
            <a:r>
              <a:rPr lang="cs-CZ" b="1" dirty="0" err="1" smtClean="0"/>
              <a:t>legislate</a:t>
            </a:r>
            <a:endParaRPr lang="cs-CZ" b="1" dirty="0"/>
          </a:p>
        </p:txBody>
      </p:sp>
    </p:spTree>
    <p:extLst>
      <p:ext uri="{BB962C8B-B14F-4D97-AF65-F5344CB8AC3E}">
        <p14:creationId xmlns:p14="http://schemas.microsoft.com/office/powerpoint/2010/main" val="760407156"/>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The</a:t>
            </a:r>
            <a:r>
              <a:rPr lang="cs-CZ" b="1" dirty="0" smtClean="0"/>
              <a:t> House </a:t>
            </a:r>
            <a:r>
              <a:rPr lang="cs-CZ" b="1" dirty="0" err="1" smtClean="0"/>
              <a:t>of</a:t>
            </a:r>
            <a:r>
              <a:rPr lang="cs-CZ" b="1" dirty="0" smtClean="0"/>
              <a:t> </a:t>
            </a:r>
            <a:r>
              <a:rPr lang="cs-CZ" b="1" dirty="0" err="1" smtClean="0"/>
              <a:t>Lords</a:t>
            </a:r>
            <a:endParaRPr lang="cs-CZ" b="1" dirty="0"/>
          </a:p>
        </p:txBody>
      </p:sp>
      <p:sp>
        <p:nvSpPr>
          <p:cNvPr id="3" name="Zástupný symbol pro obsah 2"/>
          <p:cNvSpPr>
            <a:spLocks noGrp="1"/>
          </p:cNvSpPr>
          <p:nvPr>
            <p:ph idx="1"/>
          </p:nvPr>
        </p:nvSpPr>
        <p:spPr>
          <a:xfrm>
            <a:off x="467544" y="1412776"/>
            <a:ext cx="8229600" cy="5184576"/>
          </a:xfrm>
        </p:spPr>
        <p:txBody>
          <a:bodyPr>
            <a:normAutofit/>
          </a:bodyPr>
          <a:lstStyle/>
          <a:p>
            <a:r>
              <a:rPr lang="cs-CZ" b="1" dirty="0" smtClean="0"/>
              <a:t>Lord </a:t>
            </a:r>
            <a:r>
              <a:rPr lang="cs-CZ" b="1" dirty="0" err="1" smtClean="0"/>
              <a:t>Chancellor</a:t>
            </a:r>
            <a:r>
              <a:rPr lang="cs-CZ" b="1" dirty="0" smtClean="0"/>
              <a:t> </a:t>
            </a:r>
            <a:r>
              <a:rPr lang="cs-CZ" dirty="0" smtClean="0"/>
              <a:t>-</a:t>
            </a:r>
            <a:r>
              <a:rPr lang="cs-CZ" b="1" dirty="0" smtClean="0"/>
              <a:t> </a:t>
            </a:r>
            <a:r>
              <a:rPr lang="cs-CZ" dirty="0" err="1" smtClean="0"/>
              <a:t>presiding</a:t>
            </a:r>
            <a:r>
              <a:rPr lang="cs-CZ" dirty="0" smtClean="0"/>
              <a:t> </a:t>
            </a:r>
            <a:r>
              <a:rPr lang="cs-CZ" dirty="0" err="1" smtClean="0"/>
              <a:t>the</a:t>
            </a:r>
            <a:r>
              <a:rPr lang="cs-CZ" dirty="0" smtClean="0"/>
              <a:t> House</a:t>
            </a:r>
          </a:p>
          <a:p>
            <a:r>
              <a:rPr lang="cs-CZ" b="1" i="1" dirty="0" err="1" smtClean="0">
                <a:effectLst>
                  <a:outerShdw blurRad="38100" dist="38100" dir="2700000" algn="tl">
                    <a:srgbClr val="000000">
                      <a:alpha val="43137"/>
                    </a:srgbClr>
                  </a:outerShdw>
                </a:effectLst>
              </a:rPr>
              <a:t>Lords</a:t>
            </a:r>
            <a:r>
              <a:rPr lang="cs-CZ" b="1" i="1" dirty="0" smtClean="0">
                <a:effectLst>
                  <a:outerShdw blurRad="38100" dist="38100" dir="2700000" algn="tl">
                    <a:srgbClr val="000000">
                      <a:alpha val="43137"/>
                    </a:srgbClr>
                  </a:outerShdw>
                </a:effectLst>
              </a:rPr>
              <a:t> </a:t>
            </a:r>
            <a:r>
              <a:rPr lang="cs-CZ" b="1" i="1" dirty="0" err="1" smtClean="0">
                <a:effectLst>
                  <a:outerShdw blurRad="38100" dist="38100" dir="2700000" algn="tl">
                    <a:srgbClr val="000000">
                      <a:alpha val="43137"/>
                    </a:srgbClr>
                  </a:outerShdw>
                </a:effectLst>
              </a:rPr>
              <a:t>Spiritual</a:t>
            </a:r>
            <a:r>
              <a:rPr lang="cs-CZ" b="1" i="1" dirty="0" smtClean="0">
                <a:effectLst>
                  <a:outerShdw blurRad="38100" dist="38100" dir="2700000" algn="tl">
                    <a:srgbClr val="000000">
                      <a:alpha val="43137"/>
                    </a:srgbClr>
                  </a:outerShdw>
                </a:effectLst>
              </a:rPr>
              <a:t> </a:t>
            </a:r>
            <a:r>
              <a:rPr lang="cs-CZ" dirty="0" smtClean="0"/>
              <a:t>- </a:t>
            </a:r>
            <a:r>
              <a:rPr lang="cs-CZ" b="1" dirty="0" smtClean="0"/>
              <a:t> </a:t>
            </a:r>
            <a:r>
              <a:rPr lang="cs-CZ" dirty="0" err="1" smtClean="0"/>
              <a:t>representing</a:t>
            </a:r>
            <a:r>
              <a:rPr lang="cs-CZ" dirty="0" smtClean="0"/>
              <a:t> </a:t>
            </a:r>
            <a:r>
              <a:rPr lang="cs-CZ" dirty="0" err="1" smtClean="0"/>
              <a:t>the</a:t>
            </a:r>
            <a:r>
              <a:rPr lang="cs-CZ" dirty="0" smtClean="0"/>
              <a:t> </a:t>
            </a:r>
            <a:r>
              <a:rPr lang="cs-CZ" dirty="0" err="1" smtClean="0"/>
              <a:t>Church</a:t>
            </a:r>
            <a:r>
              <a:rPr lang="cs-CZ" dirty="0" smtClean="0"/>
              <a:t> </a:t>
            </a:r>
            <a:r>
              <a:rPr lang="cs-CZ" dirty="0" err="1" smtClean="0"/>
              <a:t>of</a:t>
            </a:r>
            <a:r>
              <a:rPr lang="cs-CZ" dirty="0" smtClean="0"/>
              <a:t>   	</a:t>
            </a:r>
            <a:r>
              <a:rPr lang="cs-CZ" dirty="0" err="1" smtClean="0"/>
              <a:t>England</a:t>
            </a:r>
            <a:r>
              <a:rPr lang="cs-CZ" dirty="0" smtClean="0"/>
              <a:t> (2 </a:t>
            </a:r>
            <a:r>
              <a:rPr lang="cs-CZ" dirty="0" err="1" smtClean="0"/>
              <a:t>archbishops</a:t>
            </a:r>
            <a:r>
              <a:rPr lang="cs-CZ" dirty="0" smtClean="0"/>
              <a:t>, 24 </a:t>
            </a:r>
            <a:r>
              <a:rPr lang="cs-CZ" dirty="0" err="1" smtClean="0"/>
              <a:t>bishops</a:t>
            </a:r>
            <a:r>
              <a:rPr lang="cs-CZ" dirty="0" smtClean="0"/>
              <a:t>)</a:t>
            </a:r>
          </a:p>
          <a:p>
            <a:r>
              <a:rPr lang="cs-CZ" b="1" i="1" dirty="0" err="1" smtClean="0">
                <a:effectLst>
                  <a:outerShdw blurRad="38100" dist="38100" dir="2700000" algn="tl">
                    <a:srgbClr val="000000">
                      <a:alpha val="43137"/>
                    </a:srgbClr>
                  </a:outerShdw>
                </a:effectLst>
              </a:rPr>
              <a:t>Lords</a:t>
            </a:r>
            <a:r>
              <a:rPr lang="cs-CZ" b="1" i="1" dirty="0" smtClean="0">
                <a:effectLst>
                  <a:outerShdw blurRad="38100" dist="38100" dir="2700000" algn="tl">
                    <a:srgbClr val="000000">
                      <a:alpha val="43137"/>
                    </a:srgbClr>
                  </a:outerShdw>
                </a:effectLst>
              </a:rPr>
              <a:t> </a:t>
            </a:r>
            <a:r>
              <a:rPr lang="cs-CZ" b="1" i="1" dirty="0" err="1" smtClean="0">
                <a:effectLst>
                  <a:outerShdw blurRad="38100" dist="38100" dir="2700000" algn="tl">
                    <a:srgbClr val="000000">
                      <a:alpha val="43137"/>
                    </a:srgbClr>
                  </a:outerShdw>
                </a:effectLst>
              </a:rPr>
              <a:t>Temporal</a:t>
            </a:r>
            <a:r>
              <a:rPr lang="cs-CZ" i="1" dirty="0" smtClean="0">
                <a:effectLst>
                  <a:outerShdw blurRad="38100" dist="38100" dir="2700000" algn="tl">
                    <a:srgbClr val="000000">
                      <a:alpha val="43137"/>
                    </a:srgbClr>
                  </a:outerShdw>
                </a:effectLst>
              </a:rPr>
              <a:t> </a:t>
            </a:r>
          </a:p>
          <a:p>
            <a:pPr marL="0" indent="0">
              <a:buNone/>
            </a:pPr>
            <a:r>
              <a:rPr lang="cs-CZ" b="1" i="1" dirty="0">
                <a:effectLst>
                  <a:outerShdw blurRad="38100" dist="38100" dir="2700000" algn="tl">
                    <a:srgbClr val="000000">
                      <a:alpha val="43137"/>
                    </a:srgbClr>
                  </a:outerShdw>
                </a:effectLst>
              </a:rPr>
              <a:t> </a:t>
            </a:r>
            <a:r>
              <a:rPr lang="cs-CZ" b="1" i="1" dirty="0" smtClean="0">
                <a:effectLst>
                  <a:outerShdw blurRad="38100" dist="38100" dir="2700000" algn="tl">
                    <a:srgbClr val="000000">
                      <a:alpha val="43137"/>
                    </a:srgbClr>
                  </a:outerShdw>
                </a:effectLst>
              </a:rPr>
              <a:t>        </a:t>
            </a:r>
            <a:r>
              <a:rPr lang="cs-CZ" b="1" dirty="0" smtClean="0"/>
              <a:t>- </a:t>
            </a:r>
            <a:r>
              <a:rPr lang="cs-CZ" b="1" dirty="0" err="1" smtClean="0"/>
              <a:t>Hereditary</a:t>
            </a:r>
            <a:r>
              <a:rPr lang="cs-CZ" b="1" dirty="0" smtClean="0"/>
              <a:t> </a:t>
            </a:r>
            <a:r>
              <a:rPr lang="cs-CZ" b="1" dirty="0" err="1"/>
              <a:t>p</a:t>
            </a:r>
            <a:r>
              <a:rPr lang="cs-CZ" b="1" dirty="0" err="1" smtClean="0"/>
              <a:t>eers</a:t>
            </a:r>
            <a:r>
              <a:rPr lang="cs-CZ" b="1" dirty="0" smtClean="0"/>
              <a:t> </a:t>
            </a:r>
            <a:r>
              <a:rPr lang="cs-CZ" dirty="0" smtClean="0"/>
              <a:t>– 92 (</a:t>
            </a:r>
            <a:r>
              <a:rPr lang="cs-CZ" dirty="0" err="1" smtClean="0"/>
              <a:t>reduced</a:t>
            </a:r>
            <a:r>
              <a:rPr lang="cs-CZ" dirty="0" smtClean="0"/>
              <a:t> </a:t>
            </a:r>
            <a:r>
              <a:rPr lang="cs-CZ" dirty="0" err="1" smtClean="0"/>
              <a:t>esp</a:t>
            </a:r>
            <a:r>
              <a:rPr lang="cs-CZ" dirty="0" smtClean="0"/>
              <a:t>. </a:t>
            </a:r>
            <a:r>
              <a:rPr lang="cs-CZ" dirty="0"/>
              <a:t>b</a:t>
            </a:r>
            <a:r>
              <a:rPr lang="cs-CZ" dirty="0" smtClean="0"/>
              <a:t>y    		</a:t>
            </a:r>
            <a:r>
              <a:rPr lang="cs-CZ" dirty="0" err="1" smtClean="0"/>
              <a:t>reforms</a:t>
            </a:r>
            <a:r>
              <a:rPr lang="cs-CZ" dirty="0" smtClean="0"/>
              <a:t> </a:t>
            </a:r>
            <a:r>
              <a:rPr lang="cs-CZ" dirty="0" err="1" smtClean="0"/>
              <a:t>of</a:t>
            </a:r>
            <a:r>
              <a:rPr lang="cs-CZ" dirty="0" smtClean="0"/>
              <a:t> Tony Blair)</a:t>
            </a:r>
          </a:p>
          <a:p>
            <a:pPr marL="0" indent="0">
              <a:buNone/>
            </a:pPr>
            <a:r>
              <a:rPr lang="cs-CZ" b="1" dirty="0"/>
              <a:t> </a:t>
            </a:r>
            <a:r>
              <a:rPr lang="cs-CZ" b="1" dirty="0" smtClean="0"/>
              <a:t>        - </a:t>
            </a:r>
            <a:r>
              <a:rPr lang="cs-CZ" b="1" dirty="0" err="1" smtClean="0"/>
              <a:t>Life</a:t>
            </a:r>
            <a:r>
              <a:rPr lang="cs-CZ" b="1" dirty="0" smtClean="0"/>
              <a:t> </a:t>
            </a:r>
            <a:r>
              <a:rPr lang="cs-CZ" b="1" dirty="0" err="1" smtClean="0"/>
              <a:t>peers</a:t>
            </a:r>
            <a:r>
              <a:rPr lang="cs-CZ" b="1" dirty="0" smtClean="0"/>
              <a:t> </a:t>
            </a:r>
            <a:r>
              <a:rPr lang="cs-CZ" dirty="0" smtClean="0"/>
              <a:t>– </a:t>
            </a:r>
            <a:r>
              <a:rPr lang="cs-CZ" dirty="0" err="1" smtClean="0"/>
              <a:t>appointed</a:t>
            </a:r>
            <a:r>
              <a:rPr lang="cs-CZ" dirty="0" smtClean="0"/>
              <a:t> by </a:t>
            </a:r>
            <a:r>
              <a:rPr lang="cs-CZ" dirty="0" err="1" smtClean="0"/>
              <a:t>the</a:t>
            </a:r>
            <a:r>
              <a:rPr lang="cs-CZ" dirty="0" smtClean="0"/>
              <a:t> </a:t>
            </a:r>
            <a:r>
              <a:rPr lang="cs-CZ" dirty="0" err="1" smtClean="0"/>
              <a:t>monarch</a:t>
            </a:r>
            <a:r>
              <a:rPr lang="cs-CZ" dirty="0" smtClean="0"/>
              <a:t> </a:t>
            </a:r>
          </a:p>
          <a:p>
            <a:pPr marL="0" indent="0">
              <a:buNone/>
            </a:pPr>
            <a:r>
              <a:rPr lang="cs-CZ" b="1" dirty="0"/>
              <a:t> </a:t>
            </a:r>
            <a:r>
              <a:rPr lang="cs-CZ" b="1" dirty="0" smtClean="0"/>
              <a:t>	          </a:t>
            </a:r>
            <a:r>
              <a:rPr lang="cs-CZ" dirty="0" smtClean="0"/>
              <a:t>on </a:t>
            </a:r>
            <a:r>
              <a:rPr lang="cs-CZ" dirty="0" err="1" smtClean="0"/>
              <a:t>advice</a:t>
            </a:r>
            <a:r>
              <a:rPr lang="cs-CZ" dirty="0" smtClean="0"/>
              <a:t> </a:t>
            </a:r>
            <a:r>
              <a:rPr lang="cs-CZ" dirty="0" err="1" smtClean="0"/>
              <a:t>of</a:t>
            </a:r>
            <a:r>
              <a:rPr lang="cs-CZ" dirty="0" smtClean="0"/>
              <a:t> PM</a:t>
            </a:r>
          </a:p>
          <a:p>
            <a:pPr lvl="0"/>
            <a:r>
              <a:rPr lang="cs-CZ" dirty="0" err="1">
                <a:solidFill>
                  <a:prstClr val="black"/>
                </a:solidFill>
              </a:rPr>
              <a:t>number</a:t>
            </a:r>
            <a:r>
              <a:rPr lang="cs-CZ" dirty="0">
                <a:solidFill>
                  <a:prstClr val="black"/>
                </a:solidFill>
              </a:rPr>
              <a:t> </a:t>
            </a:r>
            <a:r>
              <a:rPr lang="cs-CZ" dirty="0" err="1">
                <a:solidFill>
                  <a:prstClr val="black"/>
                </a:solidFill>
              </a:rPr>
              <a:t>is</a:t>
            </a:r>
            <a:r>
              <a:rPr lang="cs-CZ" dirty="0">
                <a:solidFill>
                  <a:prstClr val="black"/>
                </a:solidFill>
              </a:rPr>
              <a:t> not </a:t>
            </a:r>
            <a:r>
              <a:rPr lang="cs-CZ" dirty="0" err="1">
                <a:solidFill>
                  <a:prstClr val="black"/>
                </a:solidFill>
              </a:rPr>
              <a:t>fixed</a:t>
            </a:r>
            <a:r>
              <a:rPr lang="cs-CZ" dirty="0">
                <a:solidFill>
                  <a:prstClr val="black"/>
                </a:solidFill>
              </a:rPr>
              <a:t>, in 2012 – 775 </a:t>
            </a:r>
            <a:r>
              <a:rPr lang="cs-CZ" dirty="0" err="1">
                <a:solidFill>
                  <a:prstClr val="black"/>
                </a:solidFill>
              </a:rPr>
              <a:t>members</a:t>
            </a:r>
            <a:r>
              <a:rPr lang="cs-CZ" dirty="0">
                <a:solidFill>
                  <a:prstClr val="black"/>
                </a:solidFill>
              </a:rPr>
              <a:t> </a:t>
            </a:r>
          </a:p>
          <a:p>
            <a:pPr marL="0" indent="0">
              <a:buNone/>
            </a:pPr>
            <a:endParaRPr lang="cs-CZ" dirty="0" smtClean="0"/>
          </a:p>
          <a:p>
            <a:pPr marL="0" indent="0">
              <a:buNone/>
            </a:pPr>
            <a:endParaRPr lang="cs-CZ" dirty="0" smtClean="0"/>
          </a:p>
          <a:p>
            <a:endParaRPr lang="cs-CZ" dirty="0"/>
          </a:p>
        </p:txBody>
      </p:sp>
    </p:spTree>
    <p:extLst>
      <p:ext uri="{BB962C8B-B14F-4D97-AF65-F5344CB8AC3E}">
        <p14:creationId xmlns:p14="http://schemas.microsoft.com/office/powerpoint/2010/main" val="865432079"/>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8" name="Nadpis 7"/>
          <p:cNvSpPr>
            <a:spLocks noGrp="1"/>
          </p:cNvSpPr>
          <p:nvPr>
            <p:ph type="title"/>
          </p:nvPr>
        </p:nvSpPr>
        <p:spPr>
          <a:xfrm>
            <a:off x="539552" y="188640"/>
            <a:ext cx="8229600" cy="1143000"/>
          </a:xfrm>
        </p:spPr>
        <p:txBody>
          <a:bodyPr/>
          <a:lstStyle/>
          <a:p>
            <a:r>
              <a:rPr lang="cs-CZ" b="1" dirty="0" smtClean="0"/>
              <a:t>House </a:t>
            </a:r>
            <a:r>
              <a:rPr lang="cs-CZ" b="1" dirty="0" err="1" smtClean="0"/>
              <a:t>of</a:t>
            </a:r>
            <a:r>
              <a:rPr lang="cs-CZ" b="1" dirty="0" smtClean="0"/>
              <a:t> </a:t>
            </a:r>
            <a:r>
              <a:rPr lang="cs-CZ" b="1" dirty="0" err="1" smtClean="0"/>
              <a:t>Commons</a:t>
            </a:r>
            <a:endParaRPr lang="cs-CZ" b="1" dirty="0"/>
          </a:p>
        </p:txBody>
      </p:sp>
      <p:pic>
        <p:nvPicPr>
          <p:cNvPr id="5" name="Zástupný symbol pro obsah 4"/>
          <p:cNvPicPr preferRelativeResize="0">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971600" y="1412776"/>
            <a:ext cx="7120573" cy="4464000"/>
          </a:xfrm>
          <a:prstGeom prst="rect">
            <a:avLst/>
          </a:prstGeom>
          <a:ln>
            <a:noFill/>
          </a:ln>
          <a:effectLst>
            <a:softEdge rad="112500"/>
          </a:effectLst>
        </p:spPr>
      </p:pic>
    </p:spTree>
    <p:extLst>
      <p:ext uri="{BB962C8B-B14F-4D97-AF65-F5344CB8AC3E}">
        <p14:creationId xmlns:p14="http://schemas.microsoft.com/office/powerpoint/2010/main" val="337776809"/>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627784" y="-315416"/>
            <a:ext cx="3851920" cy="2295128"/>
          </a:xfrm>
        </p:spPr>
        <p:txBody>
          <a:bodyPr/>
          <a:lstStyle/>
          <a:p>
            <a:pPr algn="l"/>
            <a:r>
              <a:rPr lang="cs-CZ" b="1" dirty="0" smtClean="0"/>
              <a:t>House </a:t>
            </a:r>
            <a:r>
              <a:rPr lang="cs-CZ" b="1" dirty="0" err="1" smtClean="0"/>
              <a:t>of</a:t>
            </a:r>
            <a:r>
              <a:rPr lang="cs-CZ" b="1" dirty="0" smtClean="0"/>
              <a:t> </a:t>
            </a:r>
            <a:r>
              <a:rPr lang="cs-CZ" b="1" dirty="0" err="1" smtClean="0"/>
              <a:t>Lords</a:t>
            </a:r>
            <a:endParaRPr lang="cs-CZ" b="1" dirty="0"/>
          </a:p>
        </p:txBody>
      </p:sp>
      <p:pic>
        <p:nvPicPr>
          <p:cNvPr id="7" name="Zástupný symbol pro obsah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59632" y="1556792"/>
            <a:ext cx="6459827" cy="4320000"/>
          </a:xfrm>
          <a:prstGeom prst="rect">
            <a:avLst/>
          </a:prstGeom>
          <a:ln>
            <a:noFill/>
          </a:ln>
          <a:effectLst>
            <a:softEdge rad="112500"/>
          </a:effectLst>
        </p:spPr>
      </p:pic>
    </p:spTree>
    <p:extLst>
      <p:ext uri="{BB962C8B-B14F-4D97-AF65-F5344CB8AC3E}">
        <p14:creationId xmlns:p14="http://schemas.microsoft.com/office/powerpoint/2010/main" val="767867689"/>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Nadpis 6"/>
          <p:cNvSpPr>
            <a:spLocks noGrp="1"/>
          </p:cNvSpPr>
          <p:nvPr>
            <p:ph type="title"/>
          </p:nvPr>
        </p:nvSpPr>
        <p:spPr/>
        <p:txBody>
          <a:bodyPr/>
          <a:lstStyle/>
          <a:p>
            <a:r>
              <a:rPr lang="cs-CZ" b="1" dirty="0" err="1" smtClean="0"/>
              <a:t>The</a:t>
            </a:r>
            <a:r>
              <a:rPr lang="cs-CZ" b="1" dirty="0" smtClean="0"/>
              <a:t> </a:t>
            </a:r>
            <a:r>
              <a:rPr lang="cs-CZ" b="1" dirty="0" err="1" smtClean="0"/>
              <a:t>Executive</a:t>
            </a:r>
            <a:endParaRPr lang="cs-CZ" b="1" dirty="0"/>
          </a:p>
        </p:txBody>
      </p:sp>
      <p:sp>
        <p:nvSpPr>
          <p:cNvPr id="8" name="Zástupný symbol pro obsah 7"/>
          <p:cNvSpPr>
            <a:spLocks noGrp="1"/>
          </p:cNvSpPr>
          <p:nvPr>
            <p:ph idx="1"/>
          </p:nvPr>
        </p:nvSpPr>
        <p:spPr/>
        <p:txBody>
          <a:bodyPr/>
          <a:lstStyle/>
          <a:p>
            <a:r>
              <a:rPr lang="cs-CZ" b="1" dirty="0" err="1" smtClean="0">
                <a:effectLst>
                  <a:outerShdw blurRad="38100" dist="38100" dir="2700000" algn="tl">
                    <a:srgbClr val="000000">
                      <a:alpha val="43137"/>
                    </a:srgbClr>
                  </a:outerShdw>
                </a:effectLst>
              </a:rPr>
              <a:t>The</a:t>
            </a:r>
            <a:r>
              <a:rPr lang="cs-CZ" b="1" dirty="0" smtClean="0">
                <a:effectLst>
                  <a:outerShdw blurRad="38100" dist="38100" dir="2700000" algn="tl">
                    <a:srgbClr val="000000">
                      <a:alpha val="43137"/>
                    </a:srgbClr>
                  </a:outerShdw>
                </a:effectLst>
              </a:rPr>
              <a:t> Prime </a:t>
            </a:r>
            <a:r>
              <a:rPr lang="cs-CZ" b="1" dirty="0" err="1" smtClean="0">
                <a:effectLst>
                  <a:outerShdw blurRad="38100" dist="38100" dir="2700000" algn="tl">
                    <a:srgbClr val="000000">
                      <a:alpha val="43137"/>
                    </a:srgbClr>
                  </a:outerShdw>
                </a:effectLst>
              </a:rPr>
              <a:t>Minister</a:t>
            </a:r>
            <a:r>
              <a:rPr lang="cs-CZ" dirty="0" smtClean="0"/>
              <a:t> – </a:t>
            </a:r>
            <a:r>
              <a:rPr lang="cs-CZ" dirty="0" err="1" smtClean="0"/>
              <a:t>the</a:t>
            </a:r>
            <a:r>
              <a:rPr lang="cs-CZ" dirty="0" smtClean="0"/>
              <a:t> leader </a:t>
            </a:r>
            <a:r>
              <a:rPr lang="cs-CZ" dirty="0" err="1" smtClean="0"/>
              <a:t>of</a:t>
            </a:r>
            <a:r>
              <a:rPr lang="cs-CZ" dirty="0" smtClean="0"/>
              <a:t> </a:t>
            </a:r>
          </a:p>
          <a:p>
            <a:pPr marL="0" indent="0">
              <a:buNone/>
            </a:pPr>
            <a:r>
              <a:rPr lang="cs-CZ" dirty="0"/>
              <a:t> </a:t>
            </a:r>
            <a:r>
              <a:rPr lang="cs-CZ" dirty="0" smtClean="0"/>
              <a:t>   </a:t>
            </a:r>
            <a:r>
              <a:rPr lang="cs-CZ" dirty="0" err="1" smtClean="0"/>
              <a:t>the</a:t>
            </a:r>
            <a:r>
              <a:rPr lang="cs-CZ" dirty="0" smtClean="0"/>
              <a:t> </a:t>
            </a:r>
            <a:r>
              <a:rPr lang="cs-CZ" dirty="0" err="1" smtClean="0"/>
              <a:t>winning</a:t>
            </a:r>
            <a:r>
              <a:rPr lang="cs-CZ" dirty="0" smtClean="0"/>
              <a:t> party in a </a:t>
            </a:r>
            <a:r>
              <a:rPr lang="cs-CZ" dirty="0" err="1" smtClean="0"/>
              <a:t>general</a:t>
            </a:r>
            <a:r>
              <a:rPr lang="cs-CZ" dirty="0" smtClean="0"/>
              <a:t> </a:t>
            </a:r>
            <a:r>
              <a:rPr lang="cs-CZ" dirty="0" err="1" smtClean="0"/>
              <a:t>election</a:t>
            </a:r>
            <a:endParaRPr lang="cs-CZ" dirty="0" smtClean="0"/>
          </a:p>
          <a:p>
            <a:r>
              <a:rPr lang="cs-CZ" dirty="0" err="1"/>
              <a:t>a</a:t>
            </a:r>
            <a:r>
              <a:rPr lang="cs-CZ" dirty="0" err="1" smtClean="0"/>
              <a:t>sked</a:t>
            </a:r>
            <a:r>
              <a:rPr lang="cs-CZ" dirty="0" smtClean="0"/>
              <a:t> by </a:t>
            </a:r>
            <a:r>
              <a:rPr lang="cs-CZ" b="1" dirty="0" err="1" smtClean="0"/>
              <a:t>the</a:t>
            </a:r>
            <a:r>
              <a:rPr lang="cs-CZ" dirty="0" smtClean="0"/>
              <a:t> </a:t>
            </a:r>
            <a:r>
              <a:rPr lang="cs-CZ" b="1" dirty="0" smtClean="0"/>
              <a:t>Sovereign </a:t>
            </a:r>
            <a:r>
              <a:rPr lang="cs-CZ" dirty="0" smtClean="0"/>
              <a:t>to </a:t>
            </a:r>
            <a:r>
              <a:rPr lang="cs-CZ" dirty="0" err="1" smtClean="0"/>
              <a:t>recommend</a:t>
            </a:r>
            <a:r>
              <a:rPr lang="cs-CZ" dirty="0" smtClean="0"/>
              <a:t> a </a:t>
            </a:r>
            <a:r>
              <a:rPr lang="cs-CZ" dirty="0" err="1" smtClean="0"/>
              <a:t>group</a:t>
            </a:r>
            <a:r>
              <a:rPr lang="cs-CZ" dirty="0" smtClean="0"/>
              <a:t> </a:t>
            </a:r>
            <a:r>
              <a:rPr lang="cs-CZ" dirty="0" err="1" smtClean="0"/>
              <a:t>of</a:t>
            </a:r>
            <a:r>
              <a:rPr lang="cs-CZ" dirty="0" smtClean="0"/>
              <a:t> </a:t>
            </a:r>
            <a:r>
              <a:rPr lang="cs-CZ" dirty="0" err="1" smtClean="0"/>
              <a:t>ministers</a:t>
            </a:r>
            <a:r>
              <a:rPr lang="cs-CZ" dirty="0" smtClean="0"/>
              <a:t> to </a:t>
            </a:r>
            <a:r>
              <a:rPr lang="cs-CZ" dirty="0" err="1" smtClean="0"/>
              <a:t>form</a:t>
            </a:r>
            <a:r>
              <a:rPr lang="cs-CZ" dirty="0" smtClean="0"/>
              <a:t> </a:t>
            </a:r>
            <a:r>
              <a:rPr lang="cs-CZ" b="1" dirty="0" err="1" smtClean="0">
                <a:effectLst>
                  <a:outerShdw blurRad="38100" dist="38100" dir="2700000" algn="tl">
                    <a:srgbClr val="000000">
                      <a:alpha val="43137"/>
                    </a:srgbClr>
                  </a:outerShdw>
                </a:effectLst>
              </a:rPr>
              <a:t>the</a:t>
            </a:r>
            <a:r>
              <a:rPr lang="cs-CZ" b="1" dirty="0" smtClean="0">
                <a:effectLst>
                  <a:outerShdw blurRad="38100" dist="38100" dir="2700000" algn="tl">
                    <a:srgbClr val="000000">
                      <a:alpha val="43137"/>
                    </a:srgbClr>
                  </a:outerShdw>
                </a:effectLst>
              </a:rPr>
              <a:t> </a:t>
            </a:r>
            <a:r>
              <a:rPr lang="cs-CZ" b="1" dirty="0" err="1" smtClean="0">
                <a:effectLst>
                  <a:outerShdw blurRad="38100" dist="38100" dir="2700000" algn="tl">
                    <a:srgbClr val="000000">
                      <a:alpha val="43137"/>
                    </a:srgbClr>
                  </a:outerShdw>
                </a:effectLst>
              </a:rPr>
              <a:t>Government</a:t>
            </a:r>
            <a:r>
              <a:rPr lang="cs-CZ" dirty="0"/>
              <a:t> </a:t>
            </a:r>
            <a:r>
              <a:rPr lang="cs-CZ" dirty="0" smtClean="0"/>
              <a:t>(</a:t>
            </a:r>
            <a:r>
              <a:rPr lang="cs-CZ" dirty="0" err="1" smtClean="0"/>
              <a:t>the</a:t>
            </a:r>
            <a:r>
              <a:rPr lang="cs-CZ" dirty="0" smtClean="0"/>
              <a:t> </a:t>
            </a:r>
            <a:r>
              <a:rPr lang="cs-CZ" dirty="0" err="1" smtClean="0"/>
              <a:t>Cabinet</a:t>
            </a:r>
            <a:r>
              <a:rPr lang="cs-CZ" dirty="0" smtClean="0"/>
              <a:t>)</a:t>
            </a:r>
          </a:p>
          <a:p>
            <a:r>
              <a:rPr lang="cs-CZ" dirty="0" smtClean="0"/>
              <a:t>a </a:t>
            </a:r>
            <a:r>
              <a:rPr lang="cs-CZ" dirty="0" err="1" smtClean="0"/>
              <a:t>political</a:t>
            </a:r>
            <a:r>
              <a:rPr lang="cs-CZ" dirty="0" smtClean="0"/>
              <a:t> </a:t>
            </a:r>
            <a:r>
              <a:rPr lang="cs-CZ" dirty="0" err="1" smtClean="0"/>
              <a:t>convention</a:t>
            </a:r>
            <a:r>
              <a:rPr lang="cs-CZ" dirty="0" smtClean="0"/>
              <a:t> – to </a:t>
            </a:r>
            <a:r>
              <a:rPr lang="cs-CZ" dirty="0" err="1" smtClean="0"/>
              <a:t>act</a:t>
            </a:r>
            <a:r>
              <a:rPr lang="cs-CZ" dirty="0" smtClean="0"/>
              <a:t> as a single man</a:t>
            </a:r>
          </a:p>
          <a:p>
            <a:r>
              <a:rPr lang="cs-CZ" b="1" dirty="0" err="1"/>
              <a:t>t</a:t>
            </a:r>
            <a:r>
              <a:rPr lang="cs-CZ" b="1" dirty="0" err="1" smtClean="0"/>
              <a:t>he</a:t>
            </a:r>
            <a:r>
              <a:rPr lang="cs-CZ" b="1" dirty="0" smtClean="0"/>
              <a:t> </a:t>
            </a:r>
            <a:r>
              <a:rPr lang="cs-CZ" b="1" dirty="0" err="1" smtClean="0"/>
              <a:t>Shadow</a:t>
            </a:r>
            <a:r>
              <a:rPr lang="cs-CZ" b="1" dirty="0" smtClean="0"/>
              <a:t> </a:t>
            </a:r>
            <a:r>
              <a:rPr lang="cs-CZ" b="1" dirty="0" err="1" smtClean="0"/>
              <a:t>Cabinet</a:t>
            </a:r>
            <a:r>
              <a:rPr lang="cs-CZ" b="1" dirty="0" smtClean="0"/>
              <a:t> </a:t>
            </a:r>
            <a:r>
              <a:rPr lang="cs-CZ" dirty="0" smtClean="0"/>
              <a:t>– </a:t>
            </a:r>
            <a:r>
              <a:rPr lang="cs-CZ" dirty="0" err="1" smtClean="0"/>
              <a:t>formed</a:t>
            </a:r>
            <a:r>
              <a:rPr lang="cs-CZ" dirty="0" smtClean="0"/>
              <a:t> by </a:t>
            </a:r>
            <a:r>
              <a:rPr lang="cs-CZ" dirty="0" err="1" smtClean="0"/>
              <a:t>the</a:t>
            </a:r>
            <a:r>
              <a:rPr lang="cs-CZ" dirty="0" smtClean="0"/>
              <a:t> </a:t>
            </a:r>
            <a:r>
              <a:rPr lang="cs-CZ" dirty="0" err="1" smtClean="0"/>
              <a:t>main</a:t>
            </a:r>
            <a:r>
              <a:rPr lang="cs-CZ" dirty="0" smtClean="0"/>
              <a:t> </a:t>
            </a:r>
            <a:r>
              <a:rPr lang="cs-CZ" dirty="0" err="1" smtClean="0"/>
              <a:t>opposition</a:t>
            </a:r>
            <a:r>
              <a:rPr lang="cs-CZ" dirty="0" smtClean="0"/>
              <a:t> party</a:t>
            </a:r>
          </a:p>
          <a:p>
            <a:endParaRPr lang="cs-CZ" dirty="0"/>
          </a:p>
        </p:txBody>
      </p:sp>
    </p:spTree>
    <p:extLst>
      <p:ext uri="{BB962C8B-B14F-4D97-AF65-F5344CB8AC3E}">
        <p14:creationId xmlns:p14="http://schemas.microsoft.com/office/powerpoint/2010/main" val="763956720"/>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Elections</a:t>
            </a:r>
            <a:endParaRPr lang="cs-CZ" b="1" dirty="0"/>
          </a:p>
        </p:txBody>
      </p:sp>
      <p:sp>
        <p:nvSpPr>
          <p:cNvPr id="3" name="Zástupný symbol pro obsah 2"/>
          <p:cNvSpPr>
            <a:spLocks noGrp="1"/>
          </p:cNvSpPr>
          <p:nvPr>
            <p:ph idx="1"/>
          </p:nvPr>
        </p:nvSpPr>
        <p:spPr/>
        <p:txBody>
          <a:bodyPr/>
          <a:lstStyle/>
          <a:p>
            <a:r>
              <a:rPr lang="cs-CZ" dirty="0" err="1"/>
              <a:t>t</a:t>
            </a:r>
            <a:r>
              <a:rPr lang="cs-CZ" dirty="0" err="1" smtClean="0"/>
              <a:t>he</a:t>
            </a:r>
            <a:r>
              <a:rPr lang="cs-CZ" dirty="0" smtClean="0"/>
              <a:t> </a:t>
            </a:r>
            <a:r>
              <a:rPr lang="cs-CZ" dirty="0" err="1" smtClean="0"/>
              <a:t>right</a:t>
            </a:r>
            <a:r>
              <a:rPr lang="cs-CZ" dirty="0" smtClean="0"/>
              <a:t> to </a:t>
            </a:r>
            <a:r>
              <a:rPr lang="cs-CZ" dirty="0" err="1" smtClean="0"/>
              <a:t>vote</a:t>
            </a:r>
            <a:r>
              <a:rPr lang="cs-CZ" dirty="0" smtClean="0"/>
              <a:t> – </a:t>
            </a:r>
            <a:r>
              <a:rPr lang="cs-CZ" dirty="0" err="1" smtClean="0"/>
              <a:t>every</a:t>
            </a:r>
            <a:r>
              <a:rPr lang="cs-CZ" dirty="0" smtClean="0"/>
              <a:t> </a:t>
            </a:r>
            <a:r>
              <a:rPr lang="cs-CZ" dirty="0" err="1" smtClean="0"/>
              <a:t>British</a:t>
            </a:r>
            <a:r>
              <a:rPr lang="cs-CZ" dirty="0" smtClean="0"/>
              <a:t> </a:t>
            </a:r>
            <a:r>
              <a:rPr lang="cs-CZ" dirty="0" err="1" smtClean="0"/>
              <a:t>citizen</a:t>
            </a:r>
            <a:r>
              <a:rPr lang="cs-CZ" dirty="0" smtClean="0"/>
              <a:t> </a:t>
            </a:r>
            <a:r>
              <a:rPr lang="cs-CZ" dirty="0" err="1" smtClean="0"/>
              <a:t>over</a:t>
            </a:r>
            <a:r>
              <a:rPr lang="cs-CZ" dirty="0" smtClean="0"/>
              <a:t> 18 (</a:t>
            </a:r>
            <a:r>
              <a:rPr lang="cs-CZ" dirty="0" err="1" smtClean="0"/>
              <a:t>except</a:t>
            </a:r>
            <a:r>
              <a:rPr lang="cs-CZ" dirty="0" smtClean="0"/>
              <a:t> </a:t>
            </a:r>
            <a:r>
              <a:rPr lang="cs-CZ" dirty="0" err="1" smtClean="0"/>
              <a:t>e.g</a:t>
            </a:r>
            <a:r>
              <a:rPr lang="cs-CZ" dirty="0" smtClean="0"/>
              <a:t>. </a:t>
            </a:r>
            <a:r>
              <a:rPr lang="cs-CZ" dirty="0" err="1" smtClean="0"/>
              <a:t>members</a:t>
            </a:r>
            <a:r>
              <a:rPr lang="cs-CZ" dirty="0" smtClean="0"/>
              <a:t> </a:t>
            </a:r>
            <a:r>
              <a:rPr lang="cs-CZ" dirty="0" err="1" smtClean="0"/>
              <a:t>of</a:t>
            </a:r>
            <a:r>
              <a:rPr lang="cs-CZ" dirty="0" smtClean="0"/>
              <a:t> </a:t>
            </a:r>
            <a:r>
              <a:rPr lang="cs-CZ" dirty="0" err="1" smtClean="0"/>
              <a:t>the</a:t>
            </a:r>
            <a:r>
              <a:rPr lang="cs-CZ" dirty="0" smtClean="0"/>
              <a:t> </a:t>
            </a:r>
            <a:r>
              <a:rPr lang="cs-CZ" dirty="0" err="1" smtClean="0"/>
              <a:t>Royal</a:t>
            </a:r>
            <a:r>
              <a:rPr lang="cs-CZ" dirty="0" smtClean="0"/>
              <a:t> </a:t>
            </a:r>
            <a:r>
              <a:rPr lang="cs-CZ" dirty="0" err="1" smtClean="0"/>
              <a:t>Family</a:t>
            </a:r>
            <a:r>
              <a:rPr lang="cs-CZ" dirty="0" smtClean="0"/>
              <a:t>)</a:t>
            </a:r>
          </a:p>
          <a:p>
            <a:r>
              <a:rPr lang="cs-CZ" dirty="0" err="1"/>
              <a:t>c</a:t>
            </a:r>
            <a:r>
              <a:rPr lang="cs-CZ" dirty="0" err="1" smtClean="0"/>
              <a:t>andidate</a:t>
            </a:r>
            <a:r>
              <a:rPr lang="cs-CZ" dirty="0" smtClean="0"/>
              <a:t> </a:t>
            </a:r>
            <a:r>
              <a:rPr lang="cs-CZ" dirty="0" err="1" smtClean="0"/>
              <a:t>must</a:t>
            </a:r>
            <a:r>
              <a:rPr lang="cs-CZ" dirty="0" smtClean="0"/>
              <a:t> </a:t>
            </a:r>
            <a:r>
              <a:rPr lang="cs-CZ" dirty="0" err="1" smtClean="0"/>
              <a:t>be</a:t>
            </a:r>
            <a:r>
              <a:rPr lang="cs-CZ" dirty="0" smtClean="0"/>
              <a:t> </a:t>
            </a:r>
            <a:r>
              <a:rPr lang="cs-CZ" dirty="0" err="1" smtClean="0"/>
              <a:t>over</a:t>
            </a:r>
            <a:r>
              <a:rPr lang="cs-CZ" dirty="0" smtClean="0"/>
              <a:t> 21</a:t>
            </a:r>
          </a:p>
          <a:p>
            <a:r>
              <a:rPr lang="cs-CZ" dirty="0" smtClean="0"/>
              <a:t>General </a:t>
            </a:r>
            <a:r>
              <a:rPr lang="cs-CZ" dirty="0" err="1" smtClean="0"/>
              <a:t>elections</a:t>
            </a:r>
            <a:r>
              <a:rPr lang="cs-CZ" dirty="0" smtClean="0"/>
              <a:t> – </a:t>
            </a:r>
            <a:r>
              <a:rPr lang="cs-CZ" dirty="0" err="1" smtClean="0"/>
              <a:t>at</a:t>
            </a:r>
            <a:r>
              <a:rPr lang="cs-CZ" dirty="0" smtClean="0"/>
              <a:t> least </a:t>
            </a:r>
            <a:r>
              <a:rPr lang="cs-CZ" dirty="0" err="1" smtClean="0"/>
              <a:t>every</a:t>
            </a:r>
            <a:r>
              <a:rPr lang="cs-CZ" dirty="0" smtClean="0"/>
              <a:t> 5 </a:t>
            </a:r>
            <a:r>
              <a:rPr lang="cs-CZ" dirty="0" err="1" smtClean="0"/>
              <a:t>years</a:t>
            </a:r>
            <a:endParaRPr lang="cs-CZ" dirty="0" smtClean="0"/>
          </a:p>
          <a:p>
            <a:endParaRPr lang="cs-CZ" dirty="0"/>
          </a:p>
        </p:txBody>
      </p:sp>
    </p:spTree>
    <p:extLst>
      <p:ext uri="{BB962C8B-B14F-4D97-AF65-F5344CB8AC3E}">
        <p14:creationId xmlns:p14="http://schemas.microsoft.com/office/powerpoint/2010/main" val="2754023899"/>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t>Political</a:t>
            </a:r>
            <a:r>
              <a:rPr lang="cs-CZ" b="1" dirty="0" smtClean="0"/>
              <a:t> </a:t>
            </a:r>
            <a:r>
              <a:rPr lang="cs-CZ" b="1" dirty="0" err="1" smtClean="0"/>
              <a:t>parties</a:t>
            </a:r>
            <a:endParaRPr lang="cs-CZ" b="1" dirty="0"/>
          </a:p>
        </p:txBody>
      </p:sp>
      <p:sp>
        <p:nvSpPr>
          <p:cNvPr id="3" name="Zástupný symbol pro obsah 2"/>
          <p:cNvSpPr>
            <a:spLocks noGrp="1"/>
          </p:cNvSpPr>
          <p:nvPr>
            <p:ph idx="1"/>
          </p:nvPr>
        </p:nvSpPr>
        <p:spPr/>
        <p:txBody>
          <a:bodyPr>
            <a:normAutofit lnSpcReduction="10000"/>
          </a:bodyPr>
          <a:lstStyle/>
          <a:p>
            <a:r>
              <a:rPr lang="cs-CZ" b="1" dirty="0" err="1" smtClean="0">
                <a:effectLst>
                  <a:outerShdw blurRad="38100" dist="38100" dir="2700000" algn="tl">
                    <a:srgbClr val="000000">
                      <a:alpha val="43137"/>
                    </a:srgbClr>
                  </a:outerShdw>
                </a:effectLst>
              </a:rPr>
              <a:t>Conservative</a:t>
            </a:r>
            <a:r>
              <a:rPr lang="cs-CZ" b="1" dirty="0" smtClean="0">
                <a:effectLst>
                  <a:outerShdw blurRad="38100" dist="38100" dir="2700000" algn="tl">
                    <a:srgbClr val="000000">
                      <a:alpha val="43137"/>
                    </a:srgbClr>
                  </a:outerShdw>
                </a:effectLst>
              </a:rPr>
              <a:t> Party </a:t>
            </a:r>
            <a:r>
              <a:rPr lang="cs-CZ" dirty="0" smtClean="0"/>
              <a:t>– </a:t>
            </a:r>
            <a:r>
              <a:rPr lang="cs-CZ" dirty="0" err="1" smtClean="0"/>
              <a:t>established</a:t>
            </a:r>
            <a:r>
              <a:rPr lang="cs-CZ" dirty="0" smtClean="0"/>
              <a:t> in 1830s,  	- </a:t>
            </a:r>
            <a:r>
              <a:rPr lang="cs-CZ" dirty="0" err="1" smtClean="0"/>
              <a:t>the</a:t>
            </a:r>
            <a:r>
              <a:rPr lang="cs-CZ" dirty="0" smtClean="0"/>
              <a:t> </a:t>
            </a:r>
            <a:r>
              <a:rPr lang="cs-CZ" dirty="0" err="1" smtClean="0"/>
              <a:t>right</a:t>
            </a:r>
            <a:r>
              <a:rPr lang="cs-CZ" dirty="0" smtClean="0"/>
              <a:t> </a:t>
            </a:r>
            <a:r>
              <a:rPr lang="cs-CZ" dirty="0" err="1" smtClean="0"/>
              <a:t>wing</a:t>
            </a:r>
            <a:r>
              <a:rPr lang="cs-CZ" dirty="0" smtClean="0"/>
              <a:t> party</a:t>
            </a:r>
          </a:p>
          <a:p>
            <a:pPr marL="0" indent="0">
              <a:buNone/>
            </a:pPr>
            <a:r>
              <a:rPr lang="cs-CZ" b="1" dirty="0" smtClean="0">
                <a:effectLst>
                  <a:outerShdw blurRad="38100" dist="38100" dir="2700000" algn="tl">
                    <a:srgbClr val="000000">
                      <a:alpha val="43137"/>
                    </a:srgbClr>
                  </a:outerShdw>
                </a:effectLst>
              </a:rPr>
              <a:t>          </a:t>
            </a:r>
            <a:r>
              <a:rPr lang="cs-CZ" dirty="0" smtClean="0"/>
              <a:t>- </a:t>
            </a:r>
            <a:r>
              <a:rPr lang="cs-CZ" dirty="0" err="1" smtClean="0"/>
              <a:t>originally</a:t>
            </a:r>
            <a:r>
              <a:rPr lang="cs-CZ" dirty="0" smtClean="0"/>
              <a:t> </a:t>
            </a:r>
            <a:r>
              <a:rPr lang="cs-CZ" dirty="0" err="1" smtClean="0"/>
              <a:t>the</a:t>
            </a:r>
            <a:r>
              <a:rPr lang="cs-CZ" dirty="0" smtClean="0"/>
              <a:t> party </a:t>
            </a:r>
            <a:r>
              <a:rPr lang="cs-CZ" dirty="0" err="1" smtClean="0"/>
              <a:t>of</a:t>
            </a:r>
            <a:r>
              <a:rPr lang="cs-CZ" dirty="0" smtClean="0"/>
              <a:t> </a:t>
            </a:r>
            <a:r>
              <a:rPr lang="cs-CZ" dirty="0" err="1" smtClean="0"/>
              <a:t>the</a:t>
            </a:r>
            <a:r>
              <a:rPr lang="cs-CZ" dirty="0" smtClean="0"/>
              <a:t> </a:t>
            </a:r>
            <a:r>
              <a:rPr lang="cs-CZ" dirty="0" err="1" smtClean="0"/>
              <a:t>Church</a:t>
            </a:r>
            <a:r>
              <a:rPr lang="cs-CZ" dirty="0" smtClean="0"/>
              <a:t>, 		  </a:t>
            </a:r>
            <a:r>
              <a:rPr lang="cs-CZ" dirty="0" err="1" smtClean="0"/>
              <a:t>aristocracy</a:t>
            </a:r>
            <a:r>
              <a:rPr lang="cs-CZ" dirty="0" smtClean="0"/>
              <a:t>, </a:t>
            </a:r>
            <a:r>
              <a:rPr lang="cs-CZ" dirty="0" err="1" smtClean="0"/>
              <a:t>supported</a:t>
            </a:r>
            <a:r>
              <a:rPr lang="cs-CZ" dirty="0" smtClean="0"/>
              <a:t> by business 	       	  </a:t>
            </a:r>
            <a:r>
              <a:rPr lang="cs-CZ" dirty="0" err="1" smtClean="0"/>
              <a:t>interests</a:t>
            </a:r>
            <a:endParaRPr lang="cs-CZ" dirty="0" smtClean="0"/>
          </a:p>
          <a:p>
            <a:r>
              <a:rPr lang="cs-CZ" b="1" dirty="0" err="1" smtClean="0">
                <a:effectLst>
                  <a:outerShdw blurRad="38100" dist="38100" dir="2700000" algn="tl">
                    <a:srgbClr val="000000">
                      <a:alpha val="43137"/>
                    </a:srgbClr>
                  </a:outerShdw>
                </a:effectLst>
              </a:rPr>
              <a:t>Labour</a:t>
            </a:r>
            <a:r>
              <a:rPr lang="cs-CZ" b="1" dirty="0" smtClean="0">
                <a:effectLst>
                  <a:outerShdw blurRad="38100" dist="38100" dir="2700000" algn="tl">
                    <a:srgbClr val="000000">
                      <a:alpha val="43137"/>
                    </a:srgbClr>
                  </a:outerShdw>
                </a:effectLst>
              </a:rPr>
              <a:t> Party  </a:t>
            </a:r>
            <a:r>
              <a:rPr lang="cs-CZ" dirty="0" smtClean="0"/>
              <a:t>- </a:t>
            </a:r>
            <a:r>
              <a:rPr lang="cs-CZ" dirty="0" err="1" smtClean="0"/>
              <a:t>established</a:t>
            </a:r>
            <a:r>
              <a:rPr lang="cs-CZ" dirty="0" smtClean="0"/>
              <a:t> in 1892</a:t>
            </a:r>
          </a:p>
          <a:p>
            <a:pPr marL="0" indent="0">
              <a:buNone/>
            </a:pPr>
            <a:r>
              <a:rPr lang="cs-CZ" dirty="0"/>
              <a:t>	</a:t>
            </a:r>
            <a:r>
              <a:rPr lang="cs-CZ" dirty="0" smtClean="0"/>
              <a:t>- </a:t>
            </a:r>
            <a:r>
              <a:rPr lang="cs-CZ" dirty="0" err="1" smtClean="0"/>
              <a:t>the</a:t>
            </a:r>
            <a:r>
              <a:rPr lang="cs-CZ" dirty="0" smtClean="0"/>
              <a:t> </a:t>
            </a:r>
            <a:r>
              <a:rPr lang="cs-CZ" dirty="0" err="1" smtClean="0"/>
              <a:t>left</a:t>
            </a:r>
            <a:r>
              <a:rPr lang="cs-CZ" dirty="0" smtClean="0"/>
              <a:t> </a:t>
            </a:r>
            <a:r>
              <a:rPr lang="cs-CZ" dirty="0" err="1" smtClean="0"/>
              <a:t>wing</a:t>
            </a:r>
            <a:r>
              <a:rPr lang="cs-CZ" dirty="0" smtClean="0"/>
              <a:t> party</a:t>
            </a:r>
          </a:p>
          <a:p>
            <a:pPr marL="0" indent="0">
              <a:buNone/>
            </a:pPr>
            <a:r>
              <a:rPr lang="cs-CZ" b="1" dirty="0">
                <a:effectLst>
                  <a:outerShdw blurRad="38100" dist="38100" dir="2700000" algn="tl">
                    <a:srgbClr val="000000">
                      <a:alpha val="43137"/>
                    </a:srgbClr>
                  </a:outerShdw>
                </a:effectLst>
              </a:rPr>
              <a:t> </a:t>
            </a:r>
            <a:r>
              <a:rPr lang="cs-CZ" b="1" dirty="0" smtClean="0">
                <a:effectLst>
                  <a:outerShdw blurRad="38100" dist="38100" dir="2700000" algn="tl">
                    <a:srgbClr val="000000">
                      <a:alpha val="43137"/>
                    </a:srgbClr>
                  </a:outerShdw>
                </a:effectLst>
              </a:rPr>
              <a:t>         </a:t>
            </a:r>
            <a:r>
              <a:rPr lang="cs-CZ" dirty="0" smtClean="0"/>
              <a:t>- </a:t>
            </a:r>
            <a:r>
              <a:rPr lang="cs-CZ" dirty="0" err="1" smtClean="0"/>
              <a:t>represents</a:t>
            </a:r>
            <a:r>
              <a:rPr lang="cs-CZ" dirty="0" smtClean="0"/>
              <a:t> </a:t>
            </a:r>
            <a:r>
              <a:rPr lang="cs-CZ" dirty="0" err="1" smtClean="0"/>
              <a:t>rather</a:t>
            </a:r>
            <a:r>
              <a:rPr lang="cs-CZ" dirty="0" smtClean="0"/>
              <a:t> </a:t>
            </a:r>
            <a:r>
              <a:rPr lang="cs-CZ" dirty="0" err="1" smtClean="0"/>
              <a:t>workers</a:t>
            </a:r>
            <a:r>
              <a:rPr lang="cs-CZ" dirty="0" smtClean="0"/>
              <a:t>, </a:t>
            </a:r>
            <a:r>
              <a:rPr lang="cs-CZ" dirty="0" err="1" smtClean="0"/>
              <a:t>social</a:t>
            </a:r>
            <a:r>
              <a:rPr lang="cs-CZ" dirty="0" smtClean="0"/>
              <a:t> / </a:t>
            </a:r>
            <a:r>
              <a:rPr lang="cs-CZ" dirty="0" err="1" smtClean="0"/>
              <a:t>lower</a:t>
            </a:r>
            <a:r>
              <a:rPr lang="cs-CZ" dirty="0" smtClean="0"/>
              <a:t> 	  </a:t>
            </a:r>
            <a:r>
              <a:rPr lang="cs-CZ" dirty="0" err="1" smtClean="0"/>
              <a:t>class</a:t>
            </a:r>
            <a:r>
              <a:rPr lang="cs-CZ" dirty="0" smtClean="0"/>
              <a:t>, </a:t>
            </a:r>
            <a:r>
              <a:rPr lang="cs-CZ" dirty="0" err="1" smtClean="0"/>
              <a:t>associated</a:t>
            </a:r>
            <a:r>
              <a:rPr lang="cs-CZ" dirty="0" smtClean="0"/>
              <a:t> </a:t>
            </a:r>
            <a:r>
              <a:rPr lang="cs-CZ" dirty="0" err="1" smtClean="0"/>
              <a:t>with</a:t>
            </a:r>
            <a:r>
              <a:rPr lang="cs-CZ" dirty="0" smtClean="0"/>
              <a:t> </a:t>
            </a:r>
            <a:r>
              <a:rPr lang="cs-CZ" dirty="0" err="1" smtClean="0"/>
              <a:t>Trade</a:t>
            </a:r>
            <a:r>
              <a:rPr lang="cs-CZ" dirty="0" smtClean="0"/>
              <a:t> </a:t>
            </a:r>
            <a:r>
              <a:rPr lang="cs-CZ" dirty="0" err="1" smtClean="0"/>
              <a:t>Unions</a:t>
            </a:r>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3899846"/>
      </p:ext>
    </p:extLst>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6" name="Nadpis 5"/>
          <p:cNvSpPr>
            <a:spLocks noGrp="1"/>
          </p:cNvSpPr>
          <p:nvPr>
            <p:ph type="title"/>
          </p:nvPr>
        </p:nvSpPr>
        <p:spPr>
          <a:xfrm>
            <a:off x="539552" y="404664"/>
            <a:ext cx="8229600" cy="1143000"/>
          </a:xfrm>
        </p:spPr>
        <p:txBody>
          <a:bodyPr>
            <a:normAutofit/>
          </a:bodyPr>
          <a:lstStyle/>
          <a:p>
            <a:pPr algn="l"/>
            <a:r>
              <a:rPr lang="cs-CZ" sz="2800" dirty="0" smtClean="0"/>
              <a:t>Použité zdroje:</a:t>
            </a:r>
            <a:endParaRPr lang="cs-CZ" sz="2800" dirty="0"/>
          </a:p>
        </p:txBody>
      </p:sp>
      <p:sp>
        <p:nvSpPr>
          <p:cNvPr id="3" name="Zástupný symbol pro obsah 2"/>
          <p:cNvSpPr>
            <a:spLocks noGrp="1"/>
          </p:cNvSpPr>
          <p:nvPr>
            <p:ph idx="1"/>
          </p:nvPr>
        </p:nvSpPr>
        <p:spPr/>
        <p:txBody>
          <a:bodyPr>
            <a:normAutofit fontScale="85000" lnSpcReduction="20000"/>
          </a:bodyPr>
          <a:lstStyle/>
          <a:p>
            <a:pPr marL="0" indent="0">
              <a:buNone/>
            </a:pPr>
            <a:r>
              <a:rPr lang="cs-CZ" sz="2400" dirty="0" smtClean="0">
                <a:hlinkClick r:id="rId3"/>
              </a:rPr>
              <a:t>Slide3</a:t>
            </a:r>
          </a:p>
          <a:p>
            <a:pPr marL="0" indent="0">
              <a:buNone/>
            </a:pPr>
            <a:r>
              <a:rPr lang="cs-CZ" sz="2400" dirty="0" smtClean="0">
                <a:hlinkClick r:id="rId3"/>
              </a:rPr>
              <a:t>http</a:t>
            </a:r>
            <a:r>
              <a:rPr lang="cs-CZ" sz="2400" dirty="0">
                <a:hlinkClick r:id="rId3"/>
              </a:rPr>
              <a:t>://</a:t>
            </a:r>
            <a:r>
              <a:rPr lang="cs-CZ" sz="2400" dirty="0" smtClean="0">
                <a:hlinkClick r:id="rId3"/>
              </a:rPr>
              <a:t>upload.wikimedia.org/wikipedia/commons/4/42/London_Parliament_2007-1.jpg</a:t>
            </a:r>
            <a:endParaRPr lang="cs-CZ" sz="2400" dirty="0" smtClean="0"/>
          </a:p>
          <a:p>
            <a:pPr marL="0" indent="0">
              <a:buNone/>
            </a:pPr>
            <a:r>
              <a:rPr lang="cs-CZ" sz="2400" dirty="0" smtClean="0">
                <a:hlinkClick r:id="rId4"/>
              </a:rPr>
              <a:t>Slide6</a:t>
            </a:r>
          </a:p>
          <a:p>
            <a:pPr marL="0" indent="0">
              <a:buNone/>
            </a:pPr>
            <a:r>
              <a:rPr lang="cs-CZ" sz="2400" dirty="0" smtClean="0">
                <a:hlinkClick r:id="rId4"/>
              </a:rPr>
              <a:t>http</a:t>
            </a:r>
            <a:r>
              <a:rPr lang="cs-CZ" sz="2400" dirty="0">
                <a:hlinkClick r:id="rId4"/>
              </a:rPr>
              <a:t>://en.wikipedia.org/wiki/File:Elizabeth_II_greets_NASA_GSFC_employees,_May_8,_</a:t>
            </a:r>
            <a:r>
              <a:rPr lang="cs-CZ" sz="2400" dirty="0" smtClean="0">
                <a:hlinkClick r:id="rId4"/>
              </a:rPr>
              <a:t>2007_edit.jpg</a:t>
            </a:r>
            <a:endParaRPr lang="cs-CZ" sz="2400" dirty="0" smtClean="0"/>
          </a:p>
          <a:p>
            <a:pPr marL="0" indent="0">
              <a:buNone/>
            </a:pPr>
            <a:r>
              <a:rPr lang="cs-CZ" sz="2400" dirty="0" smtClean="0">
                <a:hlinkClick r:id="rId5"/>
              </a:rPr>
              <a:t>Slide8</a:t>
            </a:r>
          </a:p>
          <a:p>
            <a:pPr marL="0" indent="0">
              <a:buNone/>
            </a:pPr>
            <a:r>
              <a:rPr lang="cs-CZ" sz="2400" dirty="0" smtClean="0">
                <a:hlinkClick r:id="rId5"/>
              </a:rPr>
              <a:t>http</a:t>
            </a:r>
            <a:r>
              <a:rPr lang="cs-CZ" sz="2400" dirty="0">
                <a:hlinkClick r:id="rId5"/>
              </a:rPr>
              <a:t>://upload.wikimedia.org/wikipedia/commons/9/97/Palace_of_Westminster%2C_London_-_</a:t>
            </a:r>
            <a:r>
              <a:rPr lang="cs-CZ" sz="2400" dirty="0" smtClean="0">
                <a:hlinkClick r:id="rId5"/>
              </a:rPr>
              <a:t>Feb_2007.jpg</a:t>
            </a:r>
            <a:endParaRPr lang="cs-CZ" sz="2400" dirty="0" smtClean="0"/>
          </a:p>
          <a:p>
            <a:pPr marL="0" indent="0">
              <a:buNone/>
            </a:pPr>
            <a:r>
              <a:rPr lang="cs-CZ" sz="2400" dirty="0" smtClean="0">
                <a:hlinkClick r:id="rId6"/>
              </a:rPr>
              <a:t>Slide11</a:t>
            </a:r>
          </a:p>
          <a:p>
            <a:pPr marL="0" indent="0">
              <a:buNone/>
            </a:pPr>
            <a:r>
              <a:rPr lang="cs-CZ" sz="2400" dirty="0" smtClean="0">
                <a:hlinkClick r:id="rId6"/>
              </a:rPr>
              <a:t>http</a:t>
            </a:r>
            <a:r>
              <a:rPr lang="cs-CZ" sz="2400" dirty="0">
                <a:hlinkClick r:id="rId6"/>
              </a:rPr>
              <a:t>://</a:t>
            </a:r>
            <a:r>
              <a:rPr lang="cs-CZ" sz="2400" dirty="0" smtClean="0">
                <a:hlinkClick r:id="rId6"/>
              </a:rPr>
              <a:t>upload.wikimedia.org/wikipedia/en/2/23/House_of_Commons.jpg</a:t>
            </a:r>
            <a:endParaRPr lang="cs-CZ" sz="2400" dirty="0" smtClean="0"/>
          </a:p>
          <a:p>
            <a:pPr marL="0" indent="0">
              <a:buNone/>
            </a:pPr>
            <a:r>
              <a:rPr lang="cs-CZ" sz="2400" dirty="0" smtClean="0">
                <a:hlinkClick r:id="rId7"/>
              </a:rPr>
              <a:t>Slide12</a:t>
            </a:r>
          </a:p>
          <a:p>
            <a:pPr marL="0" indent="0">
              <a:buNone/>
            </a:pPr>
            <a:r>
              <a:rPr lang="cs-CZ" sz="2400" dirty="0" smtClean="0">
                <a:hlinkClick r:id="rId7"/>
              </a:rPr>
              <a:t>http</a:t>
            </a:r>
            <a:r>
              <a:rPr lang="cs-CZ" sz="2400" dirty="0">
                <a:hlinkClick r:id="rId7"/>
              </a:rPr>
              <a:t>://upload.wikimedia.org/wikipedia/en/6/6b/House_of_Lords_chamber_-_</a:t>
            </a:r>
            <a:r>
              <a:rPr lang="cs-CZ" sz="2400" dirty="0" smtClean="0">
                <a:hlinkClick r:id="rId7"/>
              </a:rPr>
              <a:t>toward_throne.jpg</a:t>
            </a:r>
            <a:endParaRPr lang="cs-CZ" sz="2400" dirty="0" smtClean="0"/>
          </a:p>
          <a:p>
            <a:pPr marL="0" indent="0">
              <a:buNone/>
            </a:pPr>
            <a:r>
              <a:rPr lang="cs-CZ" sz="2400" dirty="0" smtClean="0">
                <a:solidFill>
                  <a:srgbClr val="0070C0"/>
                </a:solidFill>
              </a:rPr>
              <a:t>Archiv autorky</a:t>
            </a:r>
            <a:endParaRPr lang="cs-CZ" sz="2400" dirty="0">
              <a:solidFill>
                <a:srgbClr val="0070C0"/>
              </a:solidFill>
            </a:endParaRPr>
          </a:p>
        </p:txBody>
      </p:sp>
    </p:spTree>
    <p:extLst>
      <p:ext uri="{BB962C8B-B14F-4D97-AF65-F5344CB8AC3E}">
        <p14:creationId xmlns:p14="http://schemas.microsoft.com/office/powerpoint/2010/main" val="232948157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656</TotalTime>
  <Words>501</Words>
  <Application>Microsoft Office PowerPoint</Application>
  <PresentationFormat>Předvádění na obrazovce (4:3)</PresentationFormat>
  <Paragraphs>107</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Prezentace aplikace PowerPoint</vt:lpstr>
      <vt:lpstr>Anotace</vt:lpstr>
      <vt:lpstr>BRITISH SYSTEM OF  GOVERNMENT</vt:lpstr>
      <vt:lpstr>Constitution</vt:lpstr>
      <vt:lpstr>Seperation of powers</vt:lpstr>
      <vt:lpstr>The Monarch</vt:lpstr>
      <vt:lpstr>The Legislature (Parliament)</vt:lpstr>
      <vt:lpstr>Palace of Westminster</vt:lpstr>
      <vt:lpstr>The House of Commons</vt:lpstr>
      <vt:lpstr>The House of Lords</vt:lpstr>
      <vt:lpstr>House of Commons</vt:lpstr>
      <vt:lpstr>House of Lords</vt:lpstr>
      <vt:lpstr>The Executive</vt:lpstr>
      <vt:lpstr>Elections</vt:lpstr>
      <vt:lpstr>Political parties</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BRITISH SYSTEM OF  GOVERNMENT</dc:title>
  <dc:creator>Radka Fuchsová</dc:creator>
  <cp:lastModifiedBy>Ivana Hlavová</cp:lastModifiedBy>
  <cp:revision>39</cp:revision>
  <dcterms:created xsi:type="dcterms:W3CDTF">2013-03-23T18:04:14Z</dcterms:created>
  <dcterms:modified xsi:type="dcterms:W3CDTF">2013-06-20T07:29:49Z</dcterms:modified>
</cp:coreProperties>
</file>