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59" r:id="rId6"/>
    <p:sldId id="267" r:id="rId7"/>
    <p:sldId id="263" r:id="rId8"/>
    <p:sldId id="264" r:id="rId9"/>
    <p:sldId id="262" r:id="rId10"/>
    <p:sldId id="265" r:id="rId11"/>
    <p:sldId id="266" r:id="rId12"/>
    <p:sldId id="268" r:id="rId13"/>
    <p:sldId id="270" r:id="rId14"/>
    <p:sldId id="271" r:id="rId15"/>
    <p:sldId id="272" r:id="rId16"/>
    <p:sldId id="269" r:id="rId17"/>
    <p:sldId id="273" r:id="rId18"/>
    <p:sldId id="274" r:id="rId19"/>
    <p:sldId id="279" r:id="rId20"/>
    <p:sldId id="275" r:id="rId21"/>
    <p:sldId id="276" r:id="rId22"/>
    <p:sldId id="277"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61" r:id="rId4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2DE36"/>
    <a:srgbClr val="1A9664"/>
    <a:srgbClr val="105C3D"/>
    <a:srgbClr val="7AF71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7" d="100"/>
          <a:sy n="77" d="100"/>
        </p:scale>
        <p:origin x="-306" y="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20.6.2013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20.6.2013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t>20.6.2013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5EC1D4A-A796-47C3-A63E-CE236FB377E2}" type="datetimeFigureOut">
              <a:rPr lang="cs-CZ" smtClean="0"/>
              <a:t>20.6.2013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5EC1D4A-A796-47C3-A63E-CE236FB377E2}" type="datetimeFigureOut">
              <a:rPr lang="cs-CZ" smtClean="0"/>
              <a:t>20.6.2013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5EC1D4A-A796-47C3-A63E-CE236FB377E2}" type="datetimeFigureOut">
              <a:rPr lang="cs-CZ" smtClean="0"/>
              <a:t>20.6.2013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t>20.6.2013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20.6.2013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20.6.2013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20.6.2013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20.6.2013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1D4A-A796-47C3-A63E-CE236FB377E2}" type="datetimeFigureOut">
              <a:rPr lang="cs-CZ" smtClean="0"/>
              <a:t>20.6.2013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7A5DF-1266-40EA-9282-1E66B9DE06C0}"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upload.wikimedia.org/wikipedia/commons/7/74/Ireland_(MODIS).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p:txBody>
          <a:bodyPr/>
          <a:lstStyle/>
          <a:p>
            <a:endParaRPr lang="cs-CZ" dirty="0"/>
          </a:p>
        </p:txBody>
      </p:sp>
      <p:grpSp>
        <p:nvGrpSpPr>
          <p:cNvPr id="184" name="Group 4"/>
          <p:cNvGrpSpPr>
            <a:grpSpLocks noChangeAspect="1"/>
          </p:cNvGrpSpPr>
          <p:nvPr/>
        </p:nvGrpSpPr>
        <p:grpSpPr bwMode="auto">
          <a:xfrm>
            <a:off x="1251368" y="421287"/>
            <a:ext cx="6603187" cy="6449317"/>
            <a:chOff x="1126" y="332"/>
            <a:chExt cx="3991" cy="3898"/>
          </a:xfrm>
        </p:grpSpPr>
        <p:sp>
          <p:nvSpPr>
            <p:cNvPr id="185" name="Rectangle 5"/>
            <p:cNvSpPr>
              <a:spLocks noChangeArrowheads="1"/>
            </p:cNvSpPr>
            <p:nvPr/>
          </p:nvSpPr>
          <p:spPr bwMode="auto">
            <a:xfrm>
              <a:off x="1126" y="332"/>
              <a:ext cx="626" cy="1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fontAlgn="base">
                <a:spcBef>
                  <a:spcPct val="0"/>
                </a:spcBef>
                <a:spcAft>
                  <a:spcPct val="0"/>
                </a:spcAft>
              </a:pPr>
              <a:r>
                <a:rPr lang="cs-CZ" sz="1700" b="1" dirty="0" smtClean="0">
                  <a:solidFill>
                    <a:srgbClr val="2C3036"/>
                  </a:solidFill>
                </a:rPr>
                <a:t>ŠKOLA:</a:t>
              </a:r>
              <a:endParaRPr lang="cs-CZ" dirty="0" smtClean="0">
                <a:solidFill>
                  <a:prstClr val="black"/>
                </a:solidFill>
                <a:latin typeface="Arial" pitchFamily="34" charset="0"/>
              </a:endParaRPr>
            </a:p>
          </p:txBody>
        </p:sp>
        <p:sp>
          <p:nvSpPr>
            <p:cNvPr id="186" name="Rectangle 6"/>
            <p:cNvSpPr>
              <a:spLocks noChangeArrowheads="1"/>
            </p:cNvSpPr>
            <p:nvPr/>
          </p:nvSpPr>
          <p:spPr bwMode="auto">
            <a:xfrm>
              <a:off x="1666" y="380"/>
              <a:ext cx="66" cy="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100" smtClean="0">
                  <a:solidFill>
                    <a:srgbClr val="000000"/>
                  </a:solidFill>
                  <a:latin typeface="Times New Roman" pitchFamily="18" charset="0"/>
                </a:rPr>
                <a:t> </a:t>
              </a:r>
              <a:endParaRPr lang="cs-CZ" smtClean="0">
                <a:solidFill>
                  <a:prstClr val="black"/>
                </a:solidFill>
                <a:latin typeface="Arial" pitchFamily="34" charset="0"/>
              </a:endParaRPr>
            </a:p>
          </p:txBody>
        </p:sp>
        <p:sp>
          <p:nvSpPr>
            <p:cNvPr id="187" name="Rectangle 7"/>
            <p:cNvSpPr>
              <a:spLocks noChangeArrowheads="1"/>
            </p:cNvSpPr>
            <p:nvPr/>
          </p:nvSpPr>
          <p:spPr bwMode="auto">
            <a:xfrm>
              <a:off x="4647" y="1130"/>
              <a:ext cx="70" cy="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000" smtClean="0">
                  <a:solidFill>
                    <a:srgbClr val="000000"/>
                  </a:solidFill>
                </a:rPr>
                <a:t> </a:t>
              </a:r>
              <a:endParaRPr lang="cs-CZ" smtClean="0">
                <a:solidFill>
                  <a:prstClr val="black"/>
                </a:solidFill>
                <a:latin typeface="Arial" pitchFamily="34" charset="0"/>
              </a:endParaRPr>
            </a:p>
          </p:txBody>
        </p:sp>
        <p:sp>
          <p:nvSpPr>
            <p:cNvPr id="188" name="Rectangle 8"/>
            <p:cNvSpPr>
              <a:spLocks noChangeArrowheads="1"/>
            </p:cNvSpPr>
            <p:nvPr/>
          </p:nvSpPr>
          <p:spPr bwMode="auto">
            <a:xfrm>
              <a:off x="1239" y="1540"/>
              <a:ext cx="70" cy="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000" smtClean="0">
                  <a:solidFill>
                    <a:srgbClr val="000000"/>
                  </a:solidFill>
                </a:rPr>
                <a:t> </a:t>
              </a:r>
              <a:endParaRPr lang="cs-CZ" smtClean="0">
                <a:solidFill>
                  <a:prstClr val="black"/>
                </a:solidFill>
                <a:latin typeface="Arial" pitchFamily="34" charset="0"/>
              </a:endParaRPr>
            </a:p>
          </p:txBody>
        </p:sp>
        <p:sp>
          <p:nvSpPr>
            <p:cNvPr id="189" name="Rectangle 9"/>
            <p:cNvSpPr>
              <a:spLocks noChangeArrowheads="1"/>
            </p:cNvSpPr>
            <p:nvPr/>
          </p:nvSpPr>
          <p:spPr bwMode="auto">
            <a:xfrm>
              <a:off x="1239" y="1733"/>
              <a:ext cx="51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700" b="1" dirty="0" smtClean="0">
                  <a:solidFill>
                    <a:srgbClr val="2C3036"/>
                  </a:solidFill>
                </a:rPr>
                <a:t>ŠKOLA:</a:t>
              </a:r>
              <a:endParaRPr lang="cs-CZ" dirty="0" smtClean="0">
                <a:solidFill>
                  <a:prstClr val="black"/>
                </a:solidFill>
                <a:latin typeface="Arial" pitchFamily="34" charset="0"/>
              </a:endParaRPr>
            </a:p>
          </p:txBody>
        </p:sp>
        <p:sp>
          <p:nvSpPr>
            <p:cNvPr id="190" name="Rectangle 10"/>
            <p:cNvSpPr>
              <a:spLocks noChangeArrowheads="1"/>
            </p:cNvSpPr>
            <p:nvPr/>
          </p:nvSpPr>
          <p:spPr bwMode="auto">
            <a:xfrm>
              <a:off x="1666" y="1781"/>
              <a:ext cx="66" cy="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100" smtClean="0">
                  <a:solidFill>
                    <a:srgbClr val="000000"/>
                  </a:solidFill>
                  <a:latin typeface="Times New Roman" pitchFamily="18" charset="0"/>
                </a:rPr>
                <a:t> </a:t>
              </a:r>
              <a:endParaRPr lang="cs-CZ" smtClean="0">
                <a:solidFill>
                  <a:prstClr val="black"/>
                </a:solidFill>
                <a:latin typeface="Arial" pitchFamily="34" charset="0"/>
              </a:endParaRPr>
            </a:p>
          </p:txBody>
        </p:sp>
        <p:sp>
          <p:nvSpPr>
            <p:cNvPr id="191" name="Rectangle 11"/>
            <p:cNvSpPr>
              <a:spLocks noChangeArrowheads="1"/>
            </p:cNvSpPr>
            <p:nvPr/>
          </p:nvSpPr>
          <p:spPr bwMode="auto">
            <a:xfrm>
              <a:off x="1187" y="1905"/>
              <a:ext cx="930" cy="222"/>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92" name="Rectangle 12"/>
            <p:cNvSpPr>
              <a:spLocks noChangeArrowheads="1"/>
            </p:cNvSpPr>
            <p:nvPr/>
          </p:nvSpPr>
          <p:spPr bwMode="auto">
            <a:xfrm>
              <a:off x="1187" y="2127"/>
              <a:ext cx="52" cy="129"/>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93" name="Rectangle 13"/>
            <p:cNvSpPr>
              <a:spLocks noChangeArrowheads="1"/>
            </p:cNvSpPr>
            <p:nvPr/>
          </p:nvSpPr>
          <p:spPr bwMode="auto">
            <a:xfrm>
              <a:off x="2063" y="2127"/>
              <a:ext cx="54" cy="129"/>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94" name="Rectangle 14"/>
            <p:cNvSpPr>
              <a:spLocks noChangeArrowheads="1"/>
            </p:cNvSpPr>
            <p:nvPr/>
          </p:nvSpPr>
          <p:spPr bwMode="auto">
            <a:xfrm>
              <a:off x="1187" y="2256"/>
              <a:ext cx="930" cy="222"/>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95" name="Rectangle 15"/>
            <p:cNvSpPr>
              <a:spLocks noChangeArrowheads="1"/>
            </p:cNvSpPr>
            <p:nvPr/>
          </p:nvSpPr>
          <p:spPr bwMode="auto">
            <a:xfrm>
              <a:off x="1239" y="2127"/>
              <a:ext cx="824" cy="129"/>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96" name="Rectangle 16"/>
            <p:cNvSpPr>
              <a:spLocks noChangeArrowheads="1"/>
            </p:cNvSpPr>
            <p:nvPr/>
          </p:nvSpPr>
          <p:spPr bwMode="auto">
            <a:xfrm>
              <a:off x="1239" y="2127"/>
              <a:ext cx="419"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ŠKOLA:</a:t>
              </a:r>
              <a:endParaRPr lang="cs-CZ" smtClean="0">
                <a:solidFill>
                  <a:prstClr val="black"/>
                </a:solidFill>
                <a:latin typeface="Arial" pitchFamily="34" charset="0"/>
              </a:endParaRPr>
            </a:p>
          </p:txBody>
        </p:sp>
        <p:sp>
          <p:nvSpPr>
            <p:cNvPr id="197" name="Rectangle 17"/>
            <p:cNvSpPr>
              <a:spLocks noChangeArrowheads="1"/>
            </p:cNvSpPr>
            <p:nvPr/>
          </p:nvSpPr>
          <p:spPr bwMode="auto">
            <a:xfrm>
              <a:off x="1571" y="2132"/>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98" name="Rectangle 18"/>
            <p:cNvSpPr>
              <a:spLocks noChangeArrowheads="1"/>
            </p:cNvSpPr>
            <p:nvPr/>
          </p:nvSpPr>
          <p:spPr bwMode="auto">
            <a:xfrm>
              <a:off x="2124" y="1905"/>
              <a:ext cx="2987" cy="158"/>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99" name="Rectangle 19"/>
            <p:cNvSpPr>
              <a:spLocks noChangeArrowheads="1"/>
            </p:cNvSpPr>
            <p:nvPr/>
          </p:nvSpPr>
          <p:spPr bwMode="auto">
            <a:xfrm>
              <a:off x="2124" y="2063"/>
              <a:ext cx="54" cy="25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00" name="Rectangle 20"/>
            <p:cNvSpPr>
              <a:spLocks noChangeArrowheads="1"/>
            </p:cNvSpPr>
            <p:nvPr/>
          </p:nvSpPr>
          <p:spPr bwMode="auto">
            <a:xfrm>
              <a:off x="5057" y="2063"/>
              <a:ext cx="54" cy="25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01" name="Rectangle 21"/>
            <p:cNvSpPr>
              <a:spLocks noChangeArrowheads="1"/>
            </p:cNvSpPr>
            <p:nvPr/>
          </p:nvSpPr>
          <p:spPr bwMode="auto">
            <a:xfrm>
              <a:off x="2124" y="2320"/>
              <a:ext cx="2987" cy="158"/>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02" name="Rectangle 22"/>
            <p:cNvSpPr>
              <a:spLocks noChangeArrowheads="1"/>
            </p:cNvSpPr>
            <p:nvPr/>
          </p:nvSpPr>
          <p:spPr bwMode="auto">
            <a:xfrm>
              <a:off x="2178" y="2063"/>
              <a:ext cx="2879" cy="129"/>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03" name="Rectangle 23"/>
            <p:cNvSpPr>
              <a:spLocks noChangeArrowheads="1"/>
            </p:cNvSpPr>
            <p:nvPr/>
          </p:nvSpPr>
          <p:spPr bwMode="auto">
            <a:xfrm>
              <a:off x="2178" y="2063"/>
              <a:ext cx="2714"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dirty="0" smtClean="0">
                  <a:solidFill>
                    <a:srgbClr val="2C3036"/>
                  </a:solidFill>
                </a:rPr>
                <a:t>Gymnázium, Chomutov, Mostecká 3000, příspěvková </a:t>
              </a:r>
              <a:endParaRPr lang="cs-CZ" dirty="0" smtClean="0">
                <a:solidFill>
                  <a:prstClr val="black"/>
                </a:solidFill>
                <a:latin typeface="Arial" pitchFamily="34" charset="0"/>
              </a:endParaRPr>
            </a:p>
          </p:txBody>
        </p:sp>
        <p:sp>
          <p:nvSpPr>
            <p:cNvPr id="204" name="Rectangle 24"/>
            <p:cNvSpPr>
              <a:spLocks noChangeArrowheads="1"/>
            </p:cNvSpPr>
            <p:nvPr/>
          </p:nvSpPr>
          <p:spPr bwMode="auto">
            <a:xfrm>
              <a:off x="2178" y="2192"/>
              <a:ext cx="2879" cy="128"/>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05" name="Rectangle 25"/>
            <p:cNvSpPr>
              <a:spLocks noChangeArrowheads="1"/>
            </p:cNvSpPr>
            <p:nvPr/>
          </p:nvSpPr>
          <p:spPr bwMode="auto">
            <a:xfrm>
              <a:off x="2178" y="2191"/>
              <a:ext cx="593"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dirty="0" smtClean="0">
                  <a:solidFill>
                    <a:srgbClr val="2C3036"/>
                  </a:solidFill>
                </a:rPr>
                <a:t>organizace</a:t>
              </a:r>
              <a:endParaRPr lang="cs-CZ" dirty="0" smtClean="0">
                <a:solidFill>
                  <a:prstClr val="black"/>
                </a:solidFill>
                <a:latin typeface="Arial" pitchFamily="34" charset="0"/>
              </a:endParaRPr>
            </a:p>
          </p:txBody>
        </p:sp>
        <p:sp>
          <p:nvSpPr>
            <p:cNvPr id="206" name="Rectangle 26"/>
            <p:cNvSpPr>
              <a:spLocks noChangeArrowheads="1"/>
            </p:cNvSpPr>
            <p:nvPr/>
          </p:nvSpPr>
          <p:spPr bwMode="auto">
            <a:xfrm>
              <a:off x="2673" y="2196"/>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207" name="Rectangle 27"/>
            <p:cNvSpPr>
              <a:spLocks noChangeArrowheads="1"/>
            </p:cNvSpPr>
            <p:nvPr/>
          </p:nvSpPr>
          <p:spPr bwMode="auto">
            <a:xfrm>
              <a:off x="1178" y="1898"/>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08" name="Rectangle 28"/>
            <p:cNvSpPr>
              <a:spLocks noChangeArrowheads="1"/>
            </p:cNvSpPr>
            <p:nvPr/>
          </p:nvSpPr>
          <p:spPr bwMode="auto">
            <a:xfrm>
              <a:off x="1178" y="1898"/>
              <a:ext cx="8"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09" name="Rectangle 29"/>
            <p:cNvSpPr>
              <a:spLocks noChangeArrowheads="1"/>
            </p:cNvSpPr>
            <p:nvPr/>
          </p:nvSpPr>
          <p:spPr bwMode="auto">
            <a:xfrm>
              <a:off x="1186" y="1898"/>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10" name="Rectangle 30"/>
            <p:cNvSpPr>
              <a:spLocks noChangeArrowheads="1"/>
            </p:cNvSpPr>
            <p:nvPr/>
          </p:nvSpPr>
          <p:spPr bwMode="auto">
            <a:xfrm>
              <a:off x="1186" y="1905"/>
              <a:ext cx="931" cy="2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11" name="Rectangle 31"/>
            <p:cNvSpPr>
              <a:spLocks noChangeArrowheads="1"/>
            </p:cNvSpPr>
            <p:nvPr/>
          </p:nvSpPr>
          <p:spPr bwMode="auto">
            <a:xfrm>
              <a:off x="2117" y="1905"/>
              <a:ext cx="7" cy="2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12" name="Rectangle 32"/>
            <p:cNvSpPr>
              <a:spLocks noChangeArrowheads="1"/>
            </p:cNvSpPr>
            <p:nvPr/>
          </p:nvSpPr>
          <p:spPr bwMode="auto">
            <a:xfrm>
              <a:off x="2117" y="1898"/>
              <a:ext cx="7"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13" name="Rectangle 33"/>
            <p:cNvSpPr>
              <a:spLocks noChangeArrowheads="1"/>
            </p:cNvSpPr>
            <p:nvPr/>
          </p:nvSpPr>
          <p:spPr bwMode="auto">
            <a:xfrm>
              <a:off x="2124" y="1898"/>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14" name="Rectangle 34"/>
            <p:cNvSpPr>
              <a:spLocks noChangeArrowheads="1"/>
            </p:cNvSpPr>
            <p:nvPr/>
          </p:nvSpPr>
          <p:spPr bwMode="auto">
            <a:xfrm>
              <a:off x="2124" y="1905"/>
              <a:ext cx="2986" cy="2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15" name="Rectangle 35"/>
            <p:cNvSpPr>
              <a:spLocks noChangeArrowheads="1"/>
            </p:cNvSpPr>
            <p:nvPr/>
          </p:nvSpPr>
          <p:spPr bwMode="auto">
            <a:xfrm>
              <a:off x="5110" y="1898"/>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16" name="Rectangle 36"/>
            <p:cNvSpPr>
              <a:spLocks noChangeArrowheads="1"/>
            </p:cNvSpPr>
            <p:nvPr/>
          </p:nvSpPr>
          <p:spPr bwMode="auto">
            <a:xfrm>
              <a:off x="5110" y="1898"/>
              <a:ext cx="7"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17" name="Rectangle 37"/>
            <p:cNvSpPr>
              <a:spLocks noChangeArrowheads="1"/>
            </p:cNvSpPr>
            <p:nvPr/>
          </p:nvSpPr>
          <p:spPr bwMode="auto">
            <a:xfrm>
              <a:off x="1182" y="2451"/>
              <a:ext cx="939" cy="2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18" name="Rectangle 38"/>
            <p:cNvSpPr>
              <a:spLocks noChangeArrowheads="1"/>
            </p:cNvSpPr>
            <p:nvPr/>
          </p:nvSpPr>
          <p:spPr bwMode="auto">
            <a:xfrm>
              <a:off x="1178" y="1932"/>
              <a:ext cx="8" cy="54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19" name="Rectangle 39"/>
            <p:cNvSpPr>
              <a:spLocks noChangeArrowheads="1"/>
            </p:cNvSpPr>
            <p:nvPr/>
          </p:nvSpPr>
          <p:spPr bwMode="auto">
            <a:xfrm>
              <a:off x="2121" y="2451"/>
              <a:ext cx="2993" cy="2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20" name="Rectangle 40"/>
            <p:cNvSpPr>
              <a:spLocks noChangeArrowheads="1"/>
            </p:cNvSpPr>
            <p:nvPr/>
          </p:nvSpPr>
          <p:spPr bwMode="auto">
            <a:xfrm>
              <a:off x="2117" y="1932"/>
              <a:ext cx="7" cy="54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21" name="Rectangle 41"/>
            <p:cNvSpPr>
              <a:spLocks noChangeArrowheads="1"/>
            </p:cNvSpPr>
            <p:nvPr/>
          </p:nvSpPr>
          <p:spPr bwMode="auto">
            <a:xfrm>
              <a:off x="5110" y="1932"/>
              <a:ext cx="7" cy="54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22" name="Rectangle 42"/>
            <p:cNvSpPr>
              <a:spLocks noChangeArrowheads="1"/>
            </p:cNvSpPr>
            <p:nvPr/>
          </p:nvSpPr>
          <p:spPr bwMode="auto">
            <a:xfrm>
              <a:off x="1187" y="2501"/>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23" name="Rectangle 43"/>
            <p:cNvSpPr>
              <a:spLocks noChangeArrowheads="1"/>
            </p:cNvSpPr>
            <p:nvPr/>
          </p:nvSpPr>
          <p:spPr bwMode="auto">
            <a:xfrm>
              <a:off x="1187" y="2528"/>
              <a:ext cx="52" cy="128"/>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24" name="Rectangle 44"/>
            <p:cNvSpPr>
              <a:spLocks noChangeArrowheads="1"/>
            </p:cNvSpPr>
            <p:nvPr/>
          </p:nvSpPr>
          <p:spPr bwMode="auto">
            <a:xfrm>
              <a:off x="2063" y="2528"/>
              <a:ext cx="54" cy="128"/>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25" name="Rectangle 45"/>
            <p:cNvSpPr>
              <a:spLocks noChangeArrowheads="1"/>
            </p:cNvSpPr>
            <p:nvPr/>
          </p:nvSpPr>
          <p:spPr bwMode="auto">
            <a:xfrm>
              <a:off x="1187" y="2656"/>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26" name="Rectangle 46"/>
            <p:cNvSpPr>
              <a:spLocks noChangeArrowheads="1"/>
            </p:cNvSpPr>
            <p:nvPr/>
          </p:nvSpPr>
          <p:spPr bwMode="auto">
            <a:xfrm>
              <a:off x="1239" y="2528"/>
              <a:ext cx="824" cy="128"/>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27" name="Rectangle 47"/>
            <p:cNvSpPr>
              <a:spLocks noChangeArrowheads="1"/>
            </p:cNvSpPr>
            <p:nvPr/>
          </p:nvSpPr>
          <p:spPr bwMode="auto">
            <a:xfrm>
              <a:off x="1239" y="2527"/>
              <a:ext cx="452"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AUTOR:</a:t>
              </a:r>
              <a:endParaRPr lang="cs-CZ" smtClean="0">
                <a:solidFill>
                  <a:prstClr val="black"/>
                </a:solidFill>
                <a:latin typeface="Arial" pitchFamily="34" charset="0"/>
              </a:endParaRPr>
            </a:p>
          </p:txBody>
        </p:sp>
        <p:sp>
          <p:nvSpPr>
            <p:cNvPr id="228" name="Rectangle 48"/>
            <p:cNvSpPr>
              <a:spLocks noChangeArrowheads="1"/>
            </p:cNvSpPr>
            <p:nvPr/>
          </p:nvSpPr>
          <p:spPr bwMode="auto">
            <a:xfrm>
              <a:off x="1600" y="2532"/>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229" name="Rectangle 49"/>
            <p:cNvSpPr>
              <a:spLocks noChangeArrowheads="1"/>
            </p:cNvSpPr>
            <p:nvPr/>
          </p:nvSpPr>
          <p:spPr bwMode="auto">
            <a:xfrm>
              <a:off x="2124" y="2501"/>
              <a:ext cx="2987" cy="30"/>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30" name="Rectangle 50"/>
            <p:cNvSpPr>
              <a:spLocks noChangeArrowheads="1"/>
            </p:cNvSpPr>
            <p:nvPr/>
          </p:nvSpPr>
          <p:spPr bwMode="auto">
            <a:xfrm>
              <a:off x="2124" y="2531"/>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31" name="Rectangle 51"/>
            <p:cNvSpPr>
              <a:spLocks noChangeArrowheads="1"/>
            </p:cNvSpPr>
            <p:nvPr/>
          </p:nvSpPr>
          <p:spPr bwMode="auto">
            <a:xfrm>
              <a:off x="5057" y="2531"/>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32" name="Rectangle 52"/>
            <p:cNvSpPr>
              <a:spLocks noChangeArrowheads="1"/>
            </p:cNvSpPr>
            <p:nvPr/>
          </p:nvSpPr>
          <p:spPr bwMode="auto">
            <a:xfrm>
              <a:off x="2124" y="2652"/>
              <a:ext cx="2987" cy="3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33" name="Rectangle 53"/>
            <p:cNvSpPr>
              <a:spLocks noChangeArrowheads="1"/>
            </p:cNvSpPr>
            <p:nvPr/>
          </p:nvSpPr>
          <p:spPr bwMode="auto">
            <a:xfrm>
              <a:off x="2178" y="2531"/>
              <a:ext cx="2879"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34" name="Rectangle 54"/>
            <p:cNvSpPr>
              <a:spLocks noChangeArrowheads="1"/>
            </p:cNvSpPr>
            <p:nvPr/>
          </p:nvSpPr>
          <p:spPr bwMode="auto">
            <a:xfrm>
              <a:off x="2178" y="2533"/>
              <a:ext cx="946"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dirty="0" smtClean="0">
                  <a:solidFill>
                    <a:srgbClr val="000000"/>
                  </a:solidFill>
                  <a:latin typeface="Arial" pitchFamily="34" charset="0"/>
                </a:rPr>
                <a:t>Radka Fuchsová</a:t>
              </a:r>
              <a:endParaRPr lang="cs-CZ" dirty="0" smtClean="0">
                <a:solidFill>
                  <a:prstClr val="black"/>
                </a:solidFill>
                <a:latin typeface="Arial" pitchFamily="34" charset="0"/>
              </a:endParaRPr>
            </a:p>
          </p:txBody>
        </p:sp>
        <p:sp>
          <p:nvSpPr>
            <p:cNvPr id="235" name="Rectangle 55"/>
            <p:cNvSpPr>
              <a:spLocks noChangeArrowheads="1"/>
            </p:cNvSpPr>
            <p:nvPr/>
          </p:nvSpPr>
          <p:spPr bwMode="auto">
            <a:xfrm>
              <a:off x="3019" y="2533"/>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236" name="Rectangle 56"/>
            <p:cNvSpPr>
              <a:spLocks noChangeArrowheads="1"/>
            </p:cNvSpPr>
            <p:nvPr/>
          </p:nvSpPr>
          <p:spPr bwMode="auto">
            <a:xfrm>
              <a:off x="1178" y="2478"/>
              <a:ext cx="8" cy="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37" name="Rectangle 57"/>
            <p:cNvSpPr>
              <a:spLocks noChangeArrowheads="1"/>
            </p:cNvSpPr>
            <p:nvPr/>
          </p:nvSpPr>
          <p:spPr bwMode="auto">
            <a:xfrm>
              <a:off x="1186" y="2478"/>
              <a:ext cx="931" cy="2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38" name="Rectangle 58"/>
            <p:cNvSpPr>
              <a:spLocks noChangeArrowheads="1"/>
            </p:cNvSpPr>
            <p:nvPr/>
          </p:nvSpPr>
          <p:spPr bwMode="auto">
            <a:xfrm>
              <a:off x="1186" y="2501"/>
              <a:ext cx="931"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39" name="Rectangle 59"/>
            <p:cNvSpPr>
              <a:spLocks noChangeArrowheads="1"/>
            </p:cNvSpPr>
            <p:nvPr/>
          </p:nvSpPr>
          <p:spPr bwMode="auto">
            <a:xfrm>
              <a:off x="2124" y="2501"/>
              <a:ext cx="17"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40" name="Rectangle 60"/>
            <p:cNvSpPr>
              <a:spLocks noChangeArrowheads="1"/>
            </p:cNvSpPr>
            <p:nvPr/>
          </p:nvSpPr>
          <p:spPr bwMode="auto">
            <a:xfrm>
              <a:off x="2117" y="2501"/>
              <a:ext cx="7" cy="2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41" name="Rectangle 61"/>
            <p:cNvSpPr>
              <a:spLocks noChangeArrowheads="1"/>
            </p:cNvSpPr>
            <p:nvPr/>
          </p:nvSpPr>
          <p:spPr bwMode="auto">
            <a:xfrm>
              <a:off x="2117" y="2478"/>
              <a:ext cx="24" cy="2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42" name="Rectangle 62"/>
            <p:cNvSpPr>
              <a:spLocks noChangeArrowheads="1"/>
            </p:cNvSpPr>
            <p:nvPr/>
          </p:nvSpPr>
          <p:spPr bwMode="auto">
            <a:xfrm>
              <a:off x="2141" y="2478"/>
              <a:ext cx="2969" cy="2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43" name="Rectangle 63"/>
            <p:cNvSpPr>
              <a:spLocks noChangeArrowheads="1"/>
            </p:cNvSpPr>
            <p:nvPr/>
          </p:nvSpPr>
          <p:spPr bwMode="auto">
            <a:xfrm>
              <a:off x="2141" y="2501"/>
              <a:ext cx="2969"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44" name="Rectangle 64"/>
            <p:cNvSpPr>
              <a:spLocks noChangeArrowheads="1"/>
            </p:cNvSpPr>
            <p:nvPr/>
          </p:nvSpPr>
          <p:spPr bwMode="auto">
            <a:xfrm>
              <a:off x="5110" y="2478"/>
              <a:ext cx="7" cy="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45" name="Rectangle 65"/>
            <p:cNvSpPr>
              <a:spLocks noChangeArrowheads="1"/>
            </p:cNvSpPr>
            <p:nvPr/>
          </p:nvSpPr>
          <p:spPr bwMode="auto">
            <a:xfrm>
              <a:off x="1182" y="2656"/>
              <a:ext cx="939"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46" name="Rectangle 66"/>
            <p:cNvSpPr>
              <a:spLocks noChangeArrowheads="1"/>
            </p:cNvSpPr>
            <p:nvPr/>
          </p:nvSpPr>
          <p:spPr bwMode="auto">
            <a:xfrm>
              <a:off x="1178" y="2528"/>
              <a:ext cx="8" cy="15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47" name="Rectangle 67"/>
            <p:cNvSpPr>
              <a:spLocks noChangeArrowheads="1"/>
            </p:cNvSpPr>
            <p:nvPr/>
          </p:nvSpPr>
          <p:spPr bwMode="auto">
            <a:xfrm>
              <a:off x="2121" y="2656"/>
              <a:ext cx="2993"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48" name="Rectangle 68"/>
            <p:cNvSpPr>
              <a:spLocks noChangeArrowheads="1"/>
            </p:cNvSpPr>
            <p:nvPr/>
          </p:nvSpPr>
          <p:spPr bwMode="auto">
            <a:xfrm>
              <a:off x="2117" y="2528"/>
              <a:ext cx="7" cy="15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49" name="Rectangle 69"/>
            <p:cNvSpPr>
              <a:spLocks noChangeArrowheads="1"/>
            </p:cNvSpPr>
            <p:nvPr/>
          </p:nvSpPr>
          <p:spPr bwMode="auto">
            <a:xfrm>
              <a:off x="5110" y="2528"/>
              <a:ext cx="7" cy="15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50" name="Rectangle 70"/>
            <p:cNvSpPr>
              <a:spLocks noChangeArrowheads="1"/>
            </p:cNvSpPr>
            <p:nvPr/>
          </p:nvSpPr>
          <p:spPr bwMode="auto">
            <a:xfrm>
              <a:off x="1187" y="2690"/>
              <a:ext cx="930" cy="50"/>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51" name="Rectangle 71"/>
            <p:cNvSpPr>
              <a:spLocks noChangeArrowheads="1"/>
            </p:cNvSpPr>
            <p:nvPr/>
          </p:nvSpPr>
          <p:spPr bwMode="auto">
            <a:xfrm>
              <a:off x="1187" y="2740"/>
              <a:ext cx="52"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52" name="Rectangle 72"/>
            <p:cNvSpPr>
              <a:spLocks noChangeArrowheads="1"/>
            </p:cNvSpPr>
            <p:nvPr/>
          </p:nvSpPr>
          <p:spPr bwMode="auto">
            <a:xfrm>
              <a:off x="2063" y="2740"/>
              <a:ext cx="54"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53" name="Rectangle 73"/>
            <p:cNvSpPr>
              <a:spLocks noChangeArrowheads="1"/>
            </p:cNvSpPr>
            <p:nvPr/>
          </p:nvSpPr>
          <p:spPr bwMode="auto">
            <a:xfrm>
              <a:off x="1187" y="2868"/>
              <a:ext cx="930"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54" name="Rectangle 74"/>
            <p:cNvSpPr>
              <a:spLocks noChangeArrowheads="1"/>
            </p:cNvSpPr>
            <p:nvPr/>
          </p:nvSpPr>
          <p:spPr bwMode="auto">
            <a:xfrm>
              <a:off x="1239" y="2740"/>
              <a:ext cx="824"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55" name="Rectangle 75"/>
            <p:cNvSpPr>
              <a:spLocks noChangeArrowheads="1"/>
            </p:cNvSpPr>
            <p:nvPr/>
          </p:nvSpPr>
          <p:spPr bwMode="auto">
            <a:xfrm>
              <a:off x="1239" y="2739"/>
              <a:ext cx="431"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NÁZEV:</a:t>
              </a:r>
              <a:endParaRPr lang="cs-CZ" smtClean="0">
                <a:solidFill>
                  <a:prstClr val="black"/>
                </a:solidFill>
                <a:latin typeface="Arial" pitchFamily="34" charset="0"/>
              </a:endParaRPr>
            </a:p>
          </p:txBody>
        </p:sp>
        <p:sp>
          <p:nvSpPr>
            <p:cNvPr id="256" name="Rectangle 76"/>
            <p:cNvSpPr>
              <a:spLocks noChangeArrowheads="1"/>
            </p:cNvSpPr>
            <p:nvPr/>
          </p:nvSpPr>
          <p:spPr bwMode="auto">
            <a:xfrm>
              <a:off x="1583" y="2744"/>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257" name="Rectangle 77"/>
            <p:cNvSpPr>
              <a:spLocks noChangeArrowheads="1"/>
            </p:cNvSpPr>
            <p:nvPr/>
          </p:nvSpPr>
          <p:spPr bwMode="auto">
            <a:xfrm>
              <a:off x="2124" y="2690"/>
              <a:ext cx="2987" cy="50"/>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58" name="Rectangle 78"/>
            <p:cNvSpPr>
              <a:spLocks noChangeArrowheads="1"/>
            </p:cNvSpPr>
            <p:nvPr/>
          </p:nvSpPr>
          <p:spPr bwMode="auto">
            <a:xfrm>
              <a:off x="2124" y="2740"/>
              <a:ext cx="54"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59" name="Rectangle 79"/>
            <p:cNvSpPr>
              <a:spLocks noChangeArrowheads="1"/>
            </p:cNvSpPr>
            <p:nvPr/>
          </p:nvSpPr>
          <p:spPr bwMode="auto">
            <a:xfrm>
              <a:off x="5057" y="2740"/>
              <a:ext cx="54"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60" name="Rectangle 80"/>
            <p:cNvSpPr>
              <a:spLocks noChangeArrowheads="1"/>
            </p:cNvSpPr>
            <p:nvPr/>
          </p:nvSpPr>
          <p:spPr bwMode="auto">
            <a:xfrm>
              <a:off x="2124" y="2868"/>
              <a:ext cx="2987"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61" name="Rectangle 81"/>
            <p:cNvSpPr>
              <a:spLocks noChangeArrowheads="1"/>
            </p:cNvSpPr>
            <p:nvPr/>
          </p:nvSpPr>
          <p:spPr bwMode="auto">
            <a:xfrm>
              <a:off x="2178" y="2765"/>
              <a:ext cx="2879"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dirty="0">
                <a:solidFill>
                  <a:prstClr val="black"/>
                </a:solidFill>
              </a:endParaRPr>
            </a:p>
          </p:txBody>
        </p:sp>
        <p:sp>
          <p:nvSpPr>
            <p:cNvPr id="262" name="Rectangle 82"/>
            <p:cNvSpPr>
              <a:spLocks noChangeArrowheads="1"/>
            </p:cNvSpPr>
            <p:nvPr/>
          </p:nvSpPr>
          <p:spPr bwMode="auto">
            <a:xfrm>
              <a:off x="2178" y="2739"/>
              <a:ext cx="1346" cy="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VY_32_INOVACE_04C11_Ireland</a:t>
              </a:r>
              <a:endParaRPr lang="cs-CZ" dirty="0" smtClean="0">
                <a:solidFill>
                  <a:prstClr val="black"/>
                </a:solidFill>
                <a:latin typeface="Arial" pitchFamily="34" charset="0"/>
              </a:endParaRPr>
            </a:p>
          </p:txBody>
        </p:sp>
        <p:sp>
          <p:nvSpPr>
            <p:cNvPr id="263" name="Rectangle 83"/>
            <p:cNvSpPr>
              <a:spLocks noChangeArrowheads="1"/>
            </p:cNvSpPr>
            <p:nvPr/>
          </p:nvSpPr>
          <p:spPr bwMode="auto">
            <a:xfrm>
              <a:off x="3519" y="2744"/>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264" name="Rectangle 84"/>
            <p:cNvSpPr>
              <a:spLocks noChangeArrowheads="1"/>
            </p:cNvSpPr>
            <p:nvPr/>
          </p:nvSpPr>
          <p:spPr bwMode="auto">
            <a:xfrm>
              <a:off x="1178" y="2683"/>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65" name="Rectangle 85"/>
            <p:cNvSpPr>
              <a:spLocks noChangeArrowheads="1"/>
            </p:cNvSpPr>
            <p:nvPr/>
          </p:nvSpPr>
          <p:spPr bwMode="auto">
            <a:xfrm>
              <a:off x="1186" y="2683"/>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66" name="Rectangle 86"/>
            <p:cNvSpPr>
              <a:spLocks noChangeArrowheads="1"/>
            </p:cNvSpPr>
            <p:nvPr/>
          </p:nvSpPr>
          <p:spPr bwMode="auto">
            <a:xfrm>
              <a:off x="1186" y="2690"/>
              <a:ext cx="931"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67" name="Rectangle 87"/>
            <p:cNvSpPr>
              <a:spLocks noChangeArrowheads="1"/>
            </p:cNvSpPr>
            <p:nvPr/>
          </p:nvSpPr>
          <p:spPr bwMode="auto">
            <a:xfrm>
              <a:off x="2117" y="2683"/>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68" name="Rectangle 88"/>
            <p:cNvSpPr>
              <a:spLocks noChangeArrowheads="1"/>
            </p:cNvSpPr>
            <p:nvPr/>
          </p:nvSpPr>
          <p:spPr bwMode="auto">
            <a:xfrm>
              <a:off x="2124" y="2683"/>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69" name="Rectangle 89"/>
            <p:cNvSpPr>
              <a:spLocks noChangeArrowheads="1"/>
            </p:cNvSpPr>
            <p:nvPr/>
          </p:nvSpPr>
          <p:spPr bwMode="auto">
            <a:xfrm>
              <a:off x="2124" y="2690"/>
              <a:ext cx="2986"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70" name="Rectangle 90"/>
            <p:cNvSpPr>
              <a:spLocks noChangeArrowheads="1"/>
            </p:cNvSpPr>
            <p:nvPr/>
          </p:nvSpPr>
          <p:spPr bwMode="auto">
            <a:xfrm>
              <a:off x="5110" y="2683"/>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71" name="Rectangle 91"/>
            <p:cNvSpPr>
              <a:spLocks noChangeArrowheads="1"/>
            </p:cNvSpPr>
            <p:nvPr/>
          </p:nvSpPr>
          <p:spPr bwMode="auto">
            <a:xfrm>
              <a:off x="1182" y="2890"/>
              <a:ext cx="939"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72" name="Rectangle 92"/>
            <p:cNvSpPr>
              <a:spLocks noChangeArrowheads="1"/>
            </p:cNvSpPr>
            <p:nvPr/>
          </p:nvSpPr>
          <p:spPr bwMode="auto">
            <a:xfrm>
              <a:off x="1178" y="2717"/>
              <a:ext cx="8"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73" name="Rectangle 93"/>
            <p:cNvSpPr>
              <a:spLocks noChangeArrowheads="1"/>
            </p:cNvSpPr>
            <p:nvPr/>
          </p:nvSpPr>
          <p:spPr bwMode="auto">
            <a:xfrm>
              <a:off x="2121" y="2890"/>
              <a:ext cx="2993"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74" name="Rectangle 94"/>
            <p:cNvSpPr>
              <a:spLocks noChangeArrowheads="1"/>
            </p:cNvSpPr>
            <p:nvPr/>
          </p:nvSpPr>
          <p:spPr bwMode="auto">
            <a:xfrm>
              <a:off x="2117" y="2717"/>
              <a:ext cx="7"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75" name="Rectangle 95"/>
            <p:cNvSpPr>
              <a:spLocks noChangeArrowheads="1"/>
            </p:cNvSpPr>
            <p:nvPr/>
          </p:nvSpPr>
          <p:spPr bwMode="auto">
            <a:xfrm>
              <a:off x="5110" y="2717"/>
              <a:ext cx="7"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76" name="Rectangle 96"/>
            <p:cNvSpPr>
              <a:spLocks noChangeArrowheads="1"/>
            </p:cNvSpPr>
            <p:nvPr/>
          </p:nvSpPr>
          <p:spPr bwMode="auto">
            <a:xfrm>
              <a:off x="1187" y="2925"/>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77" name="Rectangle 97"/>
            <p:cNvSpPr>
              <a:spLocks noChangeArrowheads="1"/>
            </p:cNvSpPr>
            <p:nvPr/>
          </p:nvSpPr>
          <p:spPr bwMode="auto">
            <a:xfrm>
              <a:off x="1187" y="2952"/>
              <a:ext cx="52"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78" name="Rectangle 98"/>
            <p:cNvSpPr>
              <a:spLocks noChangeArrowheads="1"/>
            </p:cNvSpPr>
            <p:nvPr/>
          </p:nvSpPr>
          <p:spPr bwMode="auto">
            <a:xfrm>
              <a:off x="2063" y="2952"/>
              <a:ext cx="54"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79" name="Rectangle 99"/>
            <p:cNvSpPr>
              <a:spLocks noChangeArrowheads="1"/>
            </p:cNvSpPr>
            <p:nvPr/>
          </p:nvSpPr>
          <p:spPr bwMode="auto">
            <a:xfrm>
              <a:off x="1187" y="3081"/>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80" name="Rectangle 100"/>
            <p:cNvSpPr>
              <a:spLocks noChangeArrowheads="1"/>
            </p:cNvSpPr>
            <p:nvPr/>
          </p:nvSpPr>
          <p:spPr bwMode="auto">
            <a:xfrm>
              <a:off x="1239" y="2952"/>
              <a:ext cx="824"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81" name="Rectangle 101"/>
            <p:cNvSpPr>
              <a:spLocks noChangeArrowheads="1"/>
            </p:cNvSpPr>
            <p:nvPr/>
          </p:nvSpPr>
          <p:spPr bwMode="auto">
            <a:xfrm>
              <a:off x="1239" y="2952"/>
              <a:ext cx="390"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TEMA:</a:t>
              </a:r>
              <a:endParaRPr lang="cs-CZ" smtClean="0">
                <a:solidFill>
                  <a:prstClr val="black"/>
                </a:solidFill>
                <a:latin typeface="Arial" pitchFamily="34" charset="0"/>
              </a:endParaRPr>
            </a:p>
          </p:txBody>
        </p:sp>
        <p:sp>
          <p:nvSpPr>
            <p:cNvPr id="282" name="Rectangle 102"/>
            <p:cNvSpPr>
              <a:spLocks noChangeArrowheads="1"/>
            </p:cNvSpPr>
            <p:nvPr/>
          </p:nvSpPr>
          <p:spPr bwMode="auto">
            <a:xfrm>
              <a:off x="1547" y="2957"/>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283" name="Rectangle 103"/>
            <p:cNvSpPr>
              <a:spLocks noChangeArrowheads="1"/>
            </p:cNvSpPr>
            <p:nvPr/>
          </p:nvSpPr>
          <p:spPr bwMode="auto">
            <a:xfrm>
              <a:off x="2124" y="2925"/>
              <a:ext cx="2987" cy="3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84" name="Rectangle 104"/>
            <p:cNvSpPr>
              <a:spLocks noChangeArrowheads="1"/>
            </p:cNvSpPr>
            <p:nvPr/>
          </p:nvSpPr>
          <p:spPr bwMode="auto">
            <a:xfrm>
              <a:off x="2124" y="2956"/>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85" name="Rectangle 105"/>
            <p:cNvSpPr>
              <a:spLocks noChangeArrowheads="1"/>
            </p:cNvSpPr>
            <p:nvPr/>
          </p:nvSpPr>
          <p:spPr bwMode="auto">
            <a:xfrm>
              <a:off x="5057" y="2956"/>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86" name="Rectangle 106"/>
            <p:cNvSpPr>
              <a:spLocks noChangeArrowheads="1"/>
            </p:cNvSpPr>
            <p:nvPr/>
          </p:nvSpPr>
          <p:spPr bwMode="auto">
            <a:xfrm>
              <a:off x="2079" y="2897"/>
              <a:ext cx="2987" cy="272"/>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cs-CZ" dirty="0" smtClean="0">
                  <a:solidFill>
                    <a:prstClr val="black"/>
                  </a:solidFill>
                </a:rPr>
                <a:t>Reálie anglicky mluvících zemí</a:t>
              </a:r>
              <a:endParaRPr lang="cs-CZ" dirty="0">
                <a:solidFill>
                  <a:prstClr val="black"/>
                </a:solidFill>
              </a:endParaRPr>
            </a:p>
          </p:txBody>
        </p:sp>
        <p:sp>
          <p:nvSpPr>
            <p:cNvPr id="287" name="Rectangle 109"/>
            <p:cNvSpPr>
              <a:spLocks noChangeArrowheads="1"/>
            </p:cNvSpPr>
            <p:nvPr/>
          </p:nvSpPr>
          <p:spPr bwMode="auto">
            <a:xfrm>
              <a:off x="3262" y="2958"/>
              <a:ext cx="93"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dirty="0" smtClean="0">
                  <a:solidFill>
                    <a:srgbClr val="000000"/>
                  </a:solidFill>
                  <a:latin typeface="Arial" pitchFamily="34" charset="0"/>
                </a:rPr>
                <a:t>-</a:t>
              </a:r>
              <a:endParaRPr lang="cs-CZ" dirty="0" smtClean="0">
                <a:solidFill>
                  <a:prstClr val="black"/>
                </a:solidFill>
                <a:latin typeface="Arial" pitchFamily="34" charset="0"/>
              </a:endParaRPr>
            </a:p>
          </p:txBody>
        </p:sp>
        <p:sp>
          <p:nvSpPr>
            <p:cNvPr id="288" name="Rectangle 112"/>
            <p:cNvSpPr>
              <a:spLocks noChangeArrowheads="1"/>
            </p:cNvSpPr>
            <p:nvPr/>
          </p:nvSpPr>
          <p:spPr bwMode="auto">
            <a:xfrm>
              <a:off x="3511" y="2958"/>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dirty="0" smtClean="0">
                  <a:solidFill>
                    <a:srgbClr val="000000"/>
                  </a:solidFill>
                  <a:latin typeface="Arial" pitchFamily="34" charset="0"/>
                </a:rPr>
                <a:t> </a:t>
              </a:r>
              <a:endParaRPr lang="cs-CZ" dirty="0" smtClean="0">
                <a:solidFill>
                  <a:prstClr val="black"/>
                </a:solidFill>
                <a:latin typeface="Arial" pitchFamily="34" charset="0"/>
              </a:endParaRPr>
            </a:p>
          </p:txBody>
        </p:sp>
        <p:sp>
          <p:nvSpPr>
            <p:cNvPr id="289" name="Rectangle 113"/>
            <p:cNvSpPr>
              <a:spLocks noChangeArrowheads="1"/>
            </p:cNvSpPr>
            <p:nvPr/>
          </p:nvSpPr>
          <p:spPr bwMode="auto">
            <a:xfrm>
              <a:off x="1178" y="2917"/>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90" name="Rectangle 114"/>
            <p:cNvSpPr>
              <a:spLocks noChangeArrowheads="1"/>
            </p:cNvSpPr>
            <p:nvPr/>
          </p:nvSpPr>
          <p:spPr bwMode="auto">
            <a:xfrm>
              <a:off x="1186" y="2917"/>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91" name="Rectangle 115"/>
            <p:cNvSpPr>
              <a:spLocks noChangeArrowheads="1"/>
            </p:cNvSpPr>
            <p:nvPr/>
          </p:nvSpPr>
          <p:spPr bwMode="auto">
            <a:xfrm>
              <a:off x="1186" y="2924"/>
              <a:ext cx="931"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92" name="Rectangle 116"/>
            <p:cNvSpPr>
              <a:spLocks noChangeArrowheads="1"/>
            </p:cNvSpPr>
            <p:nvPr/>
          </p:nvSpPr>
          <p:spPr bwMode="auto">
            <a:xfrm>
              <a:off x="2117" y="2917"/>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93" name="Rectangle 117"/>
            <p:cNvSpPr>
              <a:spLocks noChangeArrowheads="1"/>
            </p:cNvSpPr>
            <p:nvPr/>
          </p:nvSpPr>
          <p:spPr bwMode="auto">
            <a:xfrm>
              <a:off x="2124" y="2917"/>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94" name="Rectangle 118"/>
            <p:cNvSpPr>
              <a:spLocks noChangeArrowheads="1"/>
            </p:cNvSpPr>
            <p:nvPr/>
          </p:nvSpPr>
          <p:spPr bwMode="auto">
            <a:xfrm>
              <a:off x="2124" y="2924"/>
              <a:ext cx="2986"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95" name="Rectangle 119"/>
            <p:cNvSpPr>
              <a:spLocks noChangeArrowheads="1"/>
            </p:cNvSpPr>
            <p:nvPr/>
          </p:nvSpPr>
          <p:spPr bwMode="auto">
            <a:xfrm>
              <a:off x="5110" y="2917"/>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96" name="Rectangle 120"/>
            <p:cNvSpPr>
              <a:spLocks noChangeArrowheads="1"/>
            </p:cNvSpPr>
            <p:nvPr/>
          </p:nvSpPr>
          <p:spPr bwMode="auto">
            <a:xfrm>
              <a:off x="1182" y="3081"/>
              <a:ext cx="939"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97" name="Rectangle 121"/>
            <p:cNvSpPr>
              <a:spLocks noChangeArrowheads="1"/>
            </p:cNvSpPr>
            <p:nvPr/>
          </p:nvSpPr>
          <p:spPr bwMode="auto">
            <a:xfrm>
              <a:off x="1178" y="2951"/>
              <a:ext cx="8" cy="15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98" name="Rectangle 122"/>
            <p:cNvSpPr>
              <a:spLocks noChangeArrowheads="1"/>
            </p:cNvSpPr>
            <p:nvPr/>
          </p:nvSpPr>
          <p:spPr bwMode="auto">
            <a:xfrm>
              <a:off x="2121" y="3081"/>
              <a:ext cx="2993"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99" name="Rectangle 123"/>
            <p:cNvSpPr>
              <a:spLocks noChangeArrowheads="1"/>
            </p:cNvSpPr>
            <p:nvPr/>
          </p:nvSpPr>
          <p:spPr bwMode="auto">
            <a:xfrm>
              <a:off x="2117" y="2951"/>
              <a:ext cx="7" cy="15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00" name="Rectangle 124"/>
            <p:cNvSpPr>
              <a:spLocks noChangeArrowheads="1"/>
            </p:cNvSpPr>
            <p:nvPr/>
          </p:nvSpPr>
          <p:spPr bwMode="auto">
            <a:xfrm>
              <a:off x="5110" y="2951"/>
              <a:ext cx="7" cy="15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01" name="Rectangle 125"/>
            <p:cNvSpPr>
              <a:spLocks noChangeArrowheads="1"/>
            </p:cNvSpPr>
            <p:nvPr/>
          </p:nvSpPr>
          <p:spPr bwMode="auto">
            <a:xfrm>
              <a:off x="1187" y="3115"/>
              <a:ext cx="930"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02" name="Rectangle 126"/>
            <p:cNvSpPr>
              <a:spLocks noChangeArrowheads="1"/>
            </p:cNvSpPr>
            <p:nvPr/>
          </p:nvSpPr>
          <p:spPr bwMode="auto">
            <a:xfrm>
              <a:off x="1187" y="3164"/>
              <a:ext cx="52"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03" name="Rectangle 127"/>
            <p:cNvSpPr>
              <a:spLocks noChangeArrowheads="1"/>
            </p:cNvSpPr>
            <p:nvPr/>
          </p:nvSpPr>
          <p:spPr bwMode="auto">
            <a:xfrm>
              <a:off x="2063" y="3164"/>
              <a:ext cx="54"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04" name="Rectangle 128"/>
            <p:cNvSpPr>
              <a:spLocks noChangeArrowheads="1"/>
            </p:cNvSpPr>
            <p:nvPr/>
          </p:nvSpPr>
          <p:spPr bwMode="auto">
            <a:xfrm>
              <a:off x="1187" y="3293"/>
              <a:ext cx="930"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05" name="Rectangle 129"/>
            <p:cNvSpPr>
              <a:spLocks noChangeArrowheads="1"/>
            </p:cNvSpPr>
            <p:nvPr/>
          </p:nvSpPr>
          <p:spPr bwMode="auto">
            <a:xfrm>
              <a:off x="1239" y="3164"/>
              <a:ext cx="824"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06" name="Rectangle 130"/>
            <p:cNvSpPr>
              <a:spLocks noChangeArrowheads="1"/>
            </p:cNvSpPr>
            <p:nvPr/>
          </p:nvSpPr>
          <p:spPr bwMode="auto">
            <a:xfrm>
              <a:off x="1239" y="3163"/>
              <a:ext cx="914"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ČÍSLO PROJEKTU:</a:t>
              </a:r>
              <a:endParaRPr lang="cs-CZ" smtClean="0">
                <a:solidFill>
                  <a:prstClr val="black"/>
                </a:solidFill>
                <a:latin typeface="Arial" pitchFamily="34" charset="0"/>
              </a:endParaRPr>
            </a:p>
          </p:txBody>
        </p:sp>
        <p:sp>
          <p:nvSpPr>
            <p:cNvPr id="307" name="Rectangle 131"/>
            <p:cNvSpPr>
              <a:spLocks noChangeArrowheads="1"/>
            </p:cNvSpPr>
            <p:nvPr/>
          </p:nvSpPr>
          <p:spPr bwMode="auto">
            <a:xfrm>
              <a:off x="2036" y="3168"/>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308" name="Rectangle 132"/>
            <p:cNvSpPr>
              <a:spLocks noChangeArrowheads="1"/>
            </p:cNvSpPr>
            <p:nvPr/>
          </p:nvSpPr>
          <p:spPr bwMode="auto">
            <a:xfrm>
              <a:off x="2124" y="3115"/>
              <a:ext cx="2987"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09" name="Rectangle 133"/>
            <p:cNvSpPr>
              <a:spLocks noChangeArrowheads="1"/>
            </p:cNvSpPr>
            <p:nvPr/>
          </p:nvSpPr>
          <p:spPr bwMode="auto">
            <a:xfrm>
              <a:off x="2124" y="3164"/>
              <a:ext cx="54"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10" name="Rectangle 134"/>
            <p:cNvSpPr>
              <a:spLocks noChangeArrowheads="1"/>
            </p:cNvSpPr>
            <p:nvPr/>
          </p:nvSpPr>
          <p:spPr bwMode="auto">
            <a:xfrm>
              <a:off x="5057" y="3164"/>
              <a:ext cx="54"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11" name="Rectangle 135"/>
            <p:cNvSpPr>
              <a:spLocks noChangeArrowheads="1"/>
            </p:cNvSpPr>
            <p:nvPr/>
          </p:nvSpPr>
          <p:spPr bwMode="auto">
            <a:xfrm>
              <a:off x="2124" y="3293"/>
              <a:ext cx="2987"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12" name="Rectangle 136"/>
            <p:cNvSpPr>
              <a:spLocks noChangeArrowheads="1"/>
            </p:cNvSpPr>
            <p:nvPr/>
          </p:nvSpPr>
          <p:spPr bwMode="auto">
            <a:xfrm>
              <a:off x="2178" y="3164"/>
              <a:ext cx="2879"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13" name="Rectangle 137"/>
            <p:cNvSpPr>
              <a:spLocks noChangeArrowheads="1"/>
            </p:cNvSpPr>
            <p:nvPr/>
          </p:nvSpPr>
          <p:spPr bwMode="auto">
            <a:xfrm>
              <a:off x="2178" y="3163"/>
              <a:ext cx="1226"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dirty="0" smtClean="0">
                  <a:solidFill>
                    <a:srgbClr val="2C3036"/>
                  </a:solidFill>
                </a:rPr>
                <a:t>CZ.1.07/1.5.00/34.0816</a:t>
              </a:r>
              <a:endParaRPr lang="cs-CZ" dirty="0" smtClean="0">
                <a:solidFill>
                  <a:prstClr val="black"/>
                </a:solidFill>
                <a:latin typeface="Arial" pitchFamily="34" charset="0"/>
              </a:endParaRPr>
            </a:p>
          </p:txBody>
        </p:sp>
        <p:sp>
          <p:nvSpPr>
            <p:cNvPr id="314" name="Rectangle 138"/>
            <p:cNvSpPr>
              <a:spLocks noChangeArrowheads="1"/>
            </p:cNvSpPr>
            <p:nvPr/>
          </p:nvSpPr>
          <p:spPr bwMode="auto">
            <a:xfrm>
              <a:off x="3274" y="3168"/>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315" name="Rectangle 139"/>
            <p:cNvSpPr>
              <a:spLocks noChangeArrowheads="1"/>
            </p:cNvSpPr>
            <p:nvPr/>
          </p:nvSpPr>
          <p:spPr bwMode="auto">
            <a:xfrm>
              <a:off x="1178" y="3108"/>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16" name="Rectangle 140"/>
            <p:cNvSpPr>
              <a:spLocks noChangeArrowheads="1"/>
            </p:cNvSpPr>
            <p:nvPr/>
          </p:nvSpPr>
          <p:spPr bwMode="auto">
            <a:xfrm>
              <a:off x="1186" y="3108"/>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17" name="Rectangle 141"/>
            <p:cNvSpPr>
              <a:spLocks noChangeArrowheads="1"/>
            </p:cNvSpPr>
            <p:nvPr/>
          </p:nvSpPr>
          <p:spPr bwMode="auto">
            <a:xfrm>
              <a:off x="1186" y="3115"/>
              <a:ext cx="931"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18" name="Rectangle 142"/>
            <p:cNvSpPr>
              <a:spLocks noChangeArrowheads="1"/>
            </p:cNvSpPr>
            <p:nvPr/>
          </p:nvSpPr>
          <p:spPr bwMode="auto">
            <a:xfrm>
              <a:off x="2117" y="3108"/>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19" name="Rectangle 143"/>
            <p:cNvSpPr>
              <a:spLocks noChangeArrowheads="1"/>
            </p:cNvSpPr>
            <p:nvPr/>
          </p:nvSpPr>
          <p:spPr bwMode="auto">
            <a:xfrm>
              <a:off x="2124" y="3108"/>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20" name="Rectangle 144"/>
            <p:cNvSpPr>
              <a:spLocks noChangeArrowheads="1"/>
            </p:cNvSpPr>
            <p:nvPr/>
          </p:nvSpPr>
          <p:spPr bwMode="auto">
            <a:xfrm>
              <a:off x="2124" y="3115"/>
              <a:ext cx="2986"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21" name="Rectangle 145"/>
            <p:cNvSpPr>
              <a:spLocks noChangeArrowheads="1"/>
            </p:cNvSpPr>
            <p:nvPr/>
          </p:nvSpPr>
          <p:spPr bwMode="auto">
            <a:xfrm>
              <a:off x="5110" y="3108"/>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22" name="Rectangle 146"/>
            <p:cNvSpPr>
              <a:spLocks noChangeArrowheads="1"/>
            </p:cNvSpPr>
            <p:nvPr/>
          </p:nvSpPr>
          <p:spPr bwMode="auto">
            <a:xfrm>
              <a:off x="1182" y="3315"/>
              <a:ext cx="939"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23" name="Rectangle 147"/>
            <p:cNvSpPr>
              <a:spLocks noChangeArrowheads="1"/>
            </p:cNvSpPr>
            <p:nvPr/>
          </p:nvSpPr>
          <p:spPr bwMode="auto">
            <a:xfrm>
              <a:off x="1178" y="3142"/>
              <a:ext cx="8"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24" name="Rectangle 148"/>
            <p:cNvSpPr>
              <a:spLocks noChangeArrowheads="1"/>
            </p:cNvSpPr>
            <p:nvPr/>
          </p:nvSpPr>
          <p:spPr bwMode="auto">
            <a:xfrm>
              <a:off x="2121" y="3315"/>
              <a:ext cx="2993"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25" name="Rectangle 149"/>
            <p:cNvSpPr>
              <a:spLocks noChangeArrowheads="1"/>
            </p:cNvSpPr>
            <p:nvPr/>
          </p:nvSpPr>
          <p:spPr bwMode="auto">
            <a:xfrm>
              <a:off x="2117" y="3142"/>
              <a:ext cx="7"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26" name="Rectangle 150"/>
            <p:cNvSpPr>
              <a:spLocks noChangeArrowheads="1"/>
            </p:cNvSpPr>
            <p:nvPr/>
          </p:nvSpPr>
          <p:spPr bwMode="auto">
            <a:xfrm>
              <a:off x="5110" y="3142"/>
              <a:ext cx="7"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27" name="Rectangle 151"/>
            <p:cNvSpPr>
              <a:spLocks noChangeArrowheads="1"/>
            </p:cNvSpPr>
            <p:nvPr/>
          </p:nvSpPr>
          <p:spPr bwMode="auto">
            <a:xfrm>
              <a:off x="1187" y="3349"/>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28" name="Rectangle 152"/>
            <p:cNvSpPr>
              <a:spLocks noChangeArrowheads="1"/>
            </p:cNvSpPr>
            <p:nvPr/>
          </p:nvSpPr>
          <p:spPr bwMode="auto">
            <a:xfrm>
              <a:off x="1187" y="3376"/>
              <a:ext cx="52"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29" name="Rectangle 153"/>
            <p:cNvSpPr>
              <a:spLocks noChangeArrowheads="1"/>
            </p:cNvSpPr>
            <p:nvPr/>
          </p:nvSpPr>
          <p:spPr bwMode="auto">
            <a:xfrm>
              <a:off x="2063" y="3376"/>
              <a:ext cx="54"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30" name="Rectangle 154"/>
            <p:cNvSpPr>
              <a:spLocks noChangeArrowheads="1"/>
            </p:cNvSpPr>
            <p:nvPr/>
          </p:nvSpPr>
          <p:spPr bwMode="auto">
            <a:xfrm>
              <a:off x="1187" y="3505"/>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31" name="Rectangle 155"/>
            <p:cNvSpPr>
              <a:spLocks noChangeArrowheads="1"/>
            </p:cNvSpPr>
            <p:nvPr/>
          </p:nvSpPr>
          <p:spPr bwMode="auto">
            <a:xfrm>
              <a:off x="1239" y="3376"/>
              <a:ext cx="824"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32" name="Rectangle 156"/>
            <p:cNvSpPr>
              <a:spLocks noChangeArrowheads="1"/>
            </p:cNvSpPr>
            <p:nvPr/>
          </p:nvSpPr>
          <p:spPr bwMode="auto">
            <a:xfrm>
              <a:off x="1239" y="3375"/>
              <a:ext cx="917"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DATUM TVORBY:</a:t>
              </a:r>
              <a:endParaRPr lang="cs-CZ" smtClean="0">
                <a:solidFill>
                  <a:prstClr val="black"/>
                </a:solidFill>
                <a:latin typeface="Arial" pitchFamily="34" charset="0"/>
              </a:endParaRPr>
            </a:p>
          </p:txBody>
        </p:sp>
        <p:sp>
          <p:nvSpPr>
            <p:cNvPr id="333" name="Rectangle 157"/>
            <p:cNvSpPr>
              <a:spLocks noChangeArrowheads="1"/>
            </p:cNvSpPr>
            <p:nvPr/>
          </p:nvSpPr>
          <p:spPr bwMode="auto">
            <a:xfrm>
              <a:off x="2017" y="3380"/>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334" name="Rectangle 158"/>
            <p:cNvSpPr>
              <a:spLocks noChangeArrowheads="1"/>
            </p:cNvSpPr>
            <p:nvPr/>
          </p:nvSpPr>
          <p:spPr bwMode="auto">
            <a:xfrm>
              <a:off x="2124" y="3349"/>
              <a:ext cx="2987" cy="32"/>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35" name="Rectangle 159"/>
            <p:cNvSpPr>
              <a:spLocks noChangeArrowheads="1"/>
            </p:cNvSpPr>
            <p:nvPr/>
          </p:nvSpPr>
          <p:spPr bwMode="auto">
            <a:xfrm>
              <a:off x="2124" y="3381"/>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36" name="Rectangle 160"/>
            <p:cNvSpPr>
              <a:spLocks noChangeArrowheads="1"/>
            </p:cNvSpPr>
            <p:nvPr/>
          </p:nvSpPr>
          <p:spPr bwMode="auto">
            <a:xfrm>
              <a:off x="5057" y="3381"/>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37" name="Rectangle 161"/>
            <p:cNvSpPr>
              <a:spLocks noChangeArrowheads="1"/>
            </p:cNvSpPr>
            <p:nvPr/>
          </p:nvSpPr>
          <p:spPr bwMode="auto">
            <a:xfrm>
              <a:off x="2124" y="3502"/>
              <a:ext cx="2987" cy="30"/>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38" name="Rectangle 162"/>
            <p:cNvSpPr>
              <a:spLocks noChangeArrowheads="1"/>
            </p:cNvSpPr>
            <p:nvPr/>
          </p:nvSpPr>
          <p:spPr bwMode="auto">
            <a:xfrm>
              <a:off x="2178" y="3381"/>
              <a:ext cx="2879"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39" name="Rectangle 163"/>
            <p:cNvSpPr>
              <a:spLocks noChangeArrowheads="1"/>
            </p:cNvSpPr>
            <p:nvPr/>
          </p:nvSpPr>
          <p:spPr bwMode="auto">
            <a:xfrm>
              <a:off x="2178" y="3382"/>
              <a:ext cx="421" cy="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dirty="0" smtClean="0">
                  <a:solidFill>
                    <a:srgbClr val="000000"/>
                  </a:solidFill>
                  <a:latin typeface="Arial" pitchFamily="34" charset="0"/>
                </a:rPr>
                <a:t>2.5. 2013</a:t>
              </a:r>
              <a:endParaRPr lang="cs-CZ" dirty="0" smtClean="0">
                <a:solidFill>
                  <a:prstClr val="black"/>
                </a:solidFill>
                <a:latin typeface="Arial" pitchFamily="34" charset="0"/>
              </a:endParaRPr>
            </a:p>
          </p:txBody>
        </p:sp>
        <p:sp>
          <p:nvSpPr>
            <p:cNvPr id="340" name="Rectangle 164"/>
            <p:cNvSpPr>
              <a:spLocks noChangeArrowheads="1"/>
            </p:cNvSpPr>
            <p:nvPr/>
          </p:nvSpPr>
          <p:spPr bwMode="auto">
            <a:xfrm>
              <a:off x="2707" y="3382"/>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341" name="Rectangle 165"/>
            <p:cNvSpPr>
              <a:spLocks noChangeArrowheads="1"/>
            </p:cNvSpPr>
            <p:nvPr/>
          </p:nvSpPr>
          <p:spPr bwMode="auto">
            <a:xfrm>
              <a:off x="1178" y="3342"/>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42" name="Rectangle 166"/>
            <p:cNvSpPr>
              <a:spLocks noChangeArrowheads="1"/>
            </p:cNvSpPr>
            <p:nvPr/>
          </p:nvSpPr>
          <p:spPr bwMode="auto">
            <a:xfrm>
              <a:off x="1186" y="3342"/>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43" name="Rectangle 167"/>
            <p:cNvSpPr>
              <a:spLocks noChangeArrowheads="1"/>
            </p:cNvSpPr>
            <p:nvPr/>
          </p:nvSpPr>
          <p:spPr bwMode="auto">
            <a:xfrm>
              <a:off x="1186" y="3349"/>
              <a:ext cx="931"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44" name="Rectangle 168"/>
            <p:cNvSpPr>
              <a:spLocks noChangeArrowheads="1"/>
            </p:cNvSpPr>
            <p:nvPr/>
          </p:nvSpPr>
          <p:spPr bwMode="auto">
            <a:xfrm>
              <a:off x="2117" y="3342"/>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45" name="Rectangle 169"/>
            <p:cNvSpPr>
              <a:spLocks noChangeArrowheads="1"/>
            </p:cNvSpPr>
            <p:nvPr/>
          </p:nvSpPr>
          <p:spPr bwMode="auto">
            <a:xfrm>
              <a:off x="2124" y="3342"/>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46" name="Rectangle 170"/>
            <p:cNvSpPr>
              <a:spLocks noChangeArrowheads="1"/>
            </p:cNvSpPr>
            <p:nvPr/>
          </p:nvSpPr>
          <p:spPr bwMode="auto">
            <a:xfrm>
              <a:off x="2124" y="3349"/>
              <a:ext cx="2986"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47" name="Rectangle 171"/>
            <p:cNvSpPr>
              <a:spLocks noChangeArrowheads="1"/>
            </p:cNvSpPr>
            <p:nvPr/>
          </p:nvSpPr>
          <p:spPr bwMode="auto">
            <a:xfrm>
              <a:off x="5110" y="3342"/>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48" name="Rectangle 172"/>
            <p:cNvSpPr>
              <a:spLocks noChangeArrowheads="1"/>
            </p:cNvSpPr>
            <p:nvPr/>
          </p:nvSpPr>
          <p:spPr bwMode="auto">
            <a:xfrm>
              <a:off x="1182" y="3505"/>
              <a:ext cx="939"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49" name="Rectangle 173"/>
            <p:cNvSpPr>
              <a:spLocks noChangeArrowheads="1"/>
            </p:cNvSpPr>
            <p:nvPr/>
          </p:nvSpPr>
          <p:spPr bwMode="auto">
            <a:xfrm>
              <a:off x="1178" y="3376"/>
              <a:ext cx="8" cy="15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50" name="Rectangle 174"/>
            <p:cNvSpPr>
              <a:spLocks noChangeArrowheads="1"/>
            </p:cNvSpPr>
            <p:nvPr/>
          </p:nvSpPr>
          <p:spPr bwMode="auto">
            <a:xfrm>
              <a:off x="1178" y="3532"/>
              <a:ext cx="8"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51" name="Rectangle 175"/>
            <p:cNvSpPr>
              <a:spLocks noChangeArrowheads="1"/>
            </p:cNvSpPr>
            <p:nvPr/>
          </p:nvSpPr>
          <p:spPr bwMode="auto">
            <a:xfrm>
              <a:off x="1178" y="3532"/>
              <a:ext cx="8"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52" name="Rectangle 176"/>
            <p:cNvSpPr>
              <a:spLocks noChangeArrowheads="1"/>
            </p:cNvSpPr>
            <p:nvPr/>
          </p:nvSpPr>
          <p:spPr bwMode="auto">
            <a:xfrm>
              <a:off x="1186" y="3532"/>
              <a:ext cx="931"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53" name="Rectangle 177"/>
            <p:cNvSpPr>
              <a:spLocks noChangeArrowheads="1"/>
            </p:cNvSpPr>
            <p:nvPr/>
          </p:nvSpPr>
          <p:spPr bwMode="auto">
            <a:xfrm>
              <a:off x="2121" y="3505"/>
              <a:ext cx="2993"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54" name="Rectangle 178"/>
            <p:cNvSpPr>
              <a:spLocks noChangeArrowheads="1"/>
            </p:cNvSpPr>
            <p:nvPr/>
          </p:nvSpPr>
          <p:spPr bwMode="auto">
            <a:xfrm>
              <a:off x="2117" y="3376"/>
              <a:ext cx="7" cy="15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55" name="Rectangle 179"/>
            <p:cNvSpPr>
              <a:spLocks noChangeArrowheads="1"/>
            </p:cNvSpPr>
            <p:nvPr/>
          </p:nvSpPr>
          <p:spPr bwMode="auto">
            <a:xfrm>
              <a:off x="2117" y="3532"/>
              <a:ext cx="7"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56" name="Rectangle 180"/>
            <p:cNvSpPr>
              <a:spLocks noChangeArrowheads="1"/>
            </p:cNvSpPr>
            <p:nvPr/>
          </p:nvSpPr>
          <p:spPr bwMode="auto">
            <a:xfrm>
              <a:off x="2124" y="3532"/>
              <a:ext cx="2986"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57" name="Rectangle 181"/>
            <p:cNvSpPr>
              <a:spLocks noChangeArrowheads="1"/>
            </p:cNvSpPr>
            <p:nvPr/>
          </p:nvSpPr>
          <p:spPr bwMode="auto">
            <a:xfrm>
              <a:off x="5110" y="3376"/>
              <a:ext cx="7" cy="15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58" name="Rectangle 182"/>
            <p:cNvSpPr>
              <a:spLocks noChangeArrowheads="1"/>
            </p:cNvSpPr>
            <p:nvPr/>
          </p:nvSpPr>
          <p:spPr bwMode="auto">
            <a:xfrm>
              <a:off x="5110" y="3532"/>
              <a:ext cx="7"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59" name="Rectangle 183"/>
            <p:cNvSpPr>
              <a:spLocks noChangeArrowheads="1"/>
            </p:cNvSpPr>
            <p:nvPr/>
          </p:nvSpPr>
          <p:spPr bwMode="auto">
            <a:xfrm>
              <a:off x="5110" y="3532"/>
              <a:ext cx="7"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60" name="Rectangle 184"/>
            <p:cNvSpPr>
              <a:spLocks noChangeArrowheads="1"/>
            </p:cNvSpPr>
            <p:nvPr/>
          </p:nvSpPr>
          <p:spPr bwMode="auto">
            <a:xfrm>
              <a:off x="1239" y="3538"/>
              <a:ext cx="70" cy="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000" smtClean="0">
                  <a:solidFill>
                    <a:srgbClr val="000000"/>
                  </a:solidFill>
                </a:rPr>
                <a:t> </a:t>
              </a:r>
              <a:endParaRPr lang="cs-CZ" smtClean="0">
                <a:solidFill>
                  <a:prstClr val="black"/>
                </a:solidFill>
                <a:latin typeface="Arial" pitchFamily="34" charset="0"/>
              </a:endParaRPr>
            </a:p>
          </p:txBody>
        </p:sp>
        <p:sp>
          <p:nvSpPr>
            <p:cNvPr id="361" name="Rectangle 186"/>
            <p:cNvSpPr>
              <a:spLocks noChangeArrowheads="1"/>
            </p:cNvSpPr>
            <p:nvPr/>
          </p:nvSpPr>
          <p:spPr bwMode="auto">
            <a:xfrm>
              <a:off x="3281" y="4062"/>
              <a:ext cx="90"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000000"/>
                  </a:solidFill>
                </a:rPr>
                <a:t> </a:t>
              </a:r>
              <a:endParaRPr lang="cs-CZ" smtClean="0">
                <a:solidFill>
                  <a:prstClr val="black"/>
                </a:solidFill>
                <a:latin typeface="Arial" pitchFamily="34" charset="0"/>
              </a:endParaRPr>
            </a:p>
          </p:txBody>
        </p:sp>
        <p:pic>
          <p:nvPicPr>
            <p:cNvPr id="362" name="Picture 18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9" y="588"/>
              <a:ext cx="3406" cy="6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36521705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400" b="1" dirty="0" smtClean="0"/>
              <a:t>Anotace</a:t>
            </a:r>
            <a:endParaRPr lang="cs-CZ" sz="2400" b="1" dirty="0"/>
          </a:p>
        </p:txBody>
      </p:sp>
      <p:sp>
        <p:nvSpPr>
          <p:cNvPr id="3" name="Zástupný symbol pro obsah 2"/>
          <p:cNvSpPr>
            <a:spLocks noGrp="1"/>
          </p:cNvSpPr>
          <p:nvPr>
            <p:ph idx="1"/>
          </p:nvPr>
        </p:nvSpPr>
        <p:spPr/>
        <p:txBody>
          <a:bodyPr/>
          <a:lstStyle/>
          <a:p>
            <a:pPr marL="0" lvl="0" indent="0" algn="just">
              <a:buNone/>
            </a:pPr>
            <a:r>
              <a:rPr lang="cs-CZ" sz="1500" dirty="0">
                <a:solidFill>
                  <a:prstClr val="black"/>
                </a:solidFill>
              </a:rPr>
              <a:t>V první části </a:t>
            </a:r>
            <a:r>
              <a:rPr lang="cs-CZ" sz="1500" dirty="0" smtClean="0">
                <a:solidFill>
                  <a:prstClr val="black"/>
                </a:solidFill>
              </a:rPr>
              <a:t>DUM se </a:t>
            </a:r>
            <a:r>
              <a:rPr lang="cs-CZ" sz="1500" dirty="0">
                <a:solidFill>
                  <a:prstClr val="black"/>
                </a:solidFill>
              </a:rPr>
              <a:t>žáci s využitím prezentace v programu Microsoft </a:t>
            </a:r>
            <a:r>
              <a:rPr lang="cs-CZ" sz="1500" dirty="0" err="1">
                <a:solidFill>
                  <a:prstClr val="black"/>
                </a:solidFill>
              </a:rPr>
              <a:t>Powerpoint</a:t>
            </a:r>
            <a:r>
              <a:rPr lang="cs-CZ" sz="1500" dirty="0">
                <a:solidFill>
                  <a:prstClr val="black"/>
                </a:solidFill>
              </a:rPr>
              <a:t> buď formou hlasitého čtení nebo </a:t>
            </a:r>
            <a:r>
              <a:rPr lang="cs-CZ" sz="1500" dirty="0" smtClean="0">
                <a:solidFill>
                  <a:prstClr val="black"/>
                </a:solidFill>
              </a:rPr>
              <a:t>prezentace učitele </a:t>
            </a:r>
            <a:r>
              <a:rPr lang="cs-CZ" sz="1500" dirty="0">
                <a:solidFill>
                  <a:prstClr val="black"/>
                </a:solidFill>
              </a:rPr>
              <a:t>seznámí se základními fakty o </a:t>
            </a:r>
            <a:r>
              <a:rPr lang="cs-CZ" sz="1500" dirty="0" smtClean="0">
                <a:solidFill>
                  <a:prstClr val="black"/>
                </a:solidFill>
              </a:rPr>
              <a:t>Irsku. </a:t>
            </a:r>
            <a:r>
              <a:rPr lang="cs-CZ" sz="1500" dirty="0">
                <a:solidFill>
                  <a:prstClr val="black"/>
                </a:solidFill>
              </a:rPr>
              <a:t>Získané informace si následně zopakují a procvičí ve druhé části </a:t>
            </a:r>
            <a:r>
              <a:rPr lang="cs-CZ" sz="1500" dirty="0" smtClean="0">
                <a:solidFill>
                  <a:prstClr val="black"/>
                </a:solidFill>
              </a:rPr>
              <a:t>, </a:t>
            </a:r>
            <a:r>
              <a:rPr lang="cs-CZ" sz="1500" dirty="0">
                <a:solidFill>
                  <a:prstClr val="black"/>
                </a:solidFill>
              </a:rPr>
              <a:t>kdy na tabuli s pomocí digitálního pera nebo fixou doplňují do vět chybějící údaje. Třetí část DUM tvoří klíč ke druhé části, kde si žáci kontrolují správnost doplněných údajů, popřípadě může řešení sloužit jen pro potřeby učitele. DUM je určen pro </a:t>
            </a:r>
            <a:r>
              <a:rPr lang="cs-CZ" sz="1500" dirty="0" smtClean="0">
                <a:solidFill>
                  <a:prstClr val="black"/>
                </a:solidFill>
              </a:rPr>
              <a:t>2.-3. </a:t>
            </a:r>
            <a:r>
              <a:rPr lang="cs-CZ" sz="1500" dirty="0">
                <a:solidFill>
                  <a:prstClr val="black"/>
                </a:solidFill>
              </a:rPr>
              <a:t>ročník čtyřletého, popř. víceletého gymnázia,  úroveň </a:t>
            </a:r>
            <a:r>
              <a:rPr lang="cs-CZ" sz="1500" dirty="0" err="1" smtClean="0">
                <a:solidFill>
                  <a:prstClr val="black"/>
                </a:solidFill>
              </a:rPr>
              <a:t>Preintermediate</a:t>
            </a:r>
            <a:r>
              <a:rPr lang="cs-CZ" sz="1500" dirty="0" smtClean="0">
                <a:solidFill>
                  <a:prstClr val="black"/>
                </a:solidFill>
              </a:rPr>
              <a:t> / </a:t>
            </a:r>
            <a:r>
              <a:rPr lang="cs-CZ" sz="1500" dirty="0" err="1" smtClean="0">
                <a:solidFill>
                  <a:prstClr val="black"/>
                </a:solidFill>
              </a:rPr>
              <a:t>Intermediate</a:t>
            </a:r>
            <a:r>
              <a:rPr lang="cs-CZ" sz="1500" dirty="0" smtClean="0">
                <a:solidFill>
                  <a:prstClr val="black"/>
                </a:solidFill>
              </a:rPr>
              <a:t>.</a:t>
            </a:r>
          </a:p>
          <a:p>
            <a:pPr marL="0" lvl="0" indent="0" algn="just">
              <a:buNone/>
            </a:pPr>
            <a:endParaRPr lang="cs-CZ" sz="1500" dirty="0">
              <a:solidFill>
                <a:prstClr val="black"/>
              </a:solidFill>
            </a:endParaRPr>
          </a:p>
          <a:p>
            <a:pPr marL="0" lvl="0" indent="0" algn="just">
              <a:buNone/>
            </a:pPr>
            <a:r>
              <a:rPr lang="cs-CZ" sz="1500" b="1" dirty="0" smtClean="0">
                <a:solidFill>
                  <a:prstClr val="black"/>
                </a:solidFill>
              </a:rPr>
              <a:t>Materiál je určen k interaktivní výuce.</a:t>
            </a:r>
            <a:endParaRPr lang="cs-CZ" sz="1500" b="1" dirty="0">
              <a:solidFill>
                <a:prstClr val="black"/>
              </a:solidFill>
            </a:endParaRPr>
          </a:p>
          <a:p>
            <a:pPr lvl="0"/>
            <a:endParaRPr lang="cs-CZ" dirty="0">
              <a:solidFill>
                <a:prstClr val="black"/>
              </a:solidFill>
            </a:endParaRPr>
          </a:p>
          <a:p>
            <a:endParaRPr lang="cs-CZ" dirty="0"/>
          </a:p>
        </p:txBody>
      </p:sp>
    </p:spTree>
    <p:extLst>
      <p:ext uri="{BB962C8B-B14F-4D97-AF65-F5344CB8AC3E}">
        <p14:creationId xmlns:p14="http://schemas.microsoft.com/office/powerpoint/2010/main" val="28466657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F:\Irsko-výběr\P713040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210" y="0"/>
            <a:ext cx="9264000" cy="6948000"/>
          </a:xfrm>
          <a:prstGeom prst="rect">
            <a:avLst/>
          </a:prstGeom>
          <a:noFill/>
          <a:extLst>
            <a:ext uri="{909E8E84-426E-40DD-AFC4-6F175D3DCCD1}">
              <a14:hiddenFill xmlns:a14="http://schemas.microsoft.com/office/drawing/2010/main">
                <a:solidFill>
                  <a:srgbClr val="FFFFFF"/>
                </a:solidFill>
              </a14:hiddenFill>
            </a:ext>
          </a:extLst>
        </p:spPr>
      </p:pic>
      <p:sp>
        <p:nvSpPr>
          <p:cNvPr id="3" name="Nadpis 2"/>
          <p:cNvSpPr>
            <a:spLocks noGrp="1"/>
          </p:cNvSpPr>
          <p:nvPr>
            <p:ph type="title"/>
          </p:nvPr>
        </p:nvSpPr>
        <p:spPr>
          <a:xfrm>
            <a:off x="251520" y="2348880"/>
            <a:ext cx="8229600" cy="1143000"/>
          </a:xfrm>
        </p:spPr>
        <p:txBody>
          <a:bodyPr>
            <a:noAutofit/>
          </a:bodyPr>
          <a:lstStyle/>
          <a:p>
            <a:r>
              <a:rPr lang="cs-CZ" sz="8000" b="1" dirty="0" smtClean="0">
                <a:solidFill>
                  <a:srgbClr val="92DE36"/>
                </a:solidFill>
                <a:effectLst>
                  <a:outerShdw blurRad="38100" dist="38100" dir="2700000" algn="tl">
                    <a:srgbClr val="000000">
                      <a:alpha val="43137"/>
                    </a:srgbClr>
                  </a:outerShdw>
                </a:effectLst>
              </a:rPr>
              <a:t>IRELAND</a:t>
            </a:r>
            <a:br>
              <a:rPr lang="cs-CZ" sz="8000" b="1" dirty="0" smtClean="0">
                <a:solidFill>
                  <a:srgbClr val="92DE36"/>
                </a:solidFill>
                <a:effectLst>
                  <a:outerShdw blurRad="38100" dist="38100" dir="2700000" algn="tl">
                    <a:srgbClr val="000000">
                      <a:alpha val="43137"/>
                    </a:srgbClr>
                  </a:outerShdw>
                </a:effectLst>
              </a:rPr>
            </a:br>
            <a:r>
              <a:rPr lang="cs-CZ" sz="7200" b="1" dirty="0" smtClean="0">
                <a:solidFill>
                  <a:srgbClr val="92DE36"/>
                </a:solidFill>
                <a:effectLst>
                  <a:outerShdw blurRad="38100" dist="38100" dir="2700000" algn="tl">
                    <a:srgbClr val="000000">
                      <a:alpha val="43137"/>
                    </a:srgbClr>
                  </a:outerShdw>
                </a:effectLst>
              </a:rPr>
              <a:t>THE EMERALD ISLE</a:t>
            </a:r>
            <a:endParaRPr lang="cs-CZ" sz="7200" b="1" dirty="0">
              <a:solidFill>
                <a:srgbClr val="92DE36"/>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590729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67744" y="188640"/>
            <a:ext cx="4745930" cy="6525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85881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4000" b="1" dirty="0" smtClean="0">
                <a:effectLst>
                  <a:outerShdw blurRad="38100" dist="38100" dir="2700000" algn="tl">
                    <a:srgbClr val="000000">
                      <a:alpha val="43137"/>
                    </a:srgbClr>
                  </a:outerShdw>
                </a:effectLst>
              </a:rPr>
              <a:t>GEOGRAPHY</a:t>
            </a:r>
            <a:endParaRPr lang="cs-CZ" sz="4000"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457200" y="1340768"/>
            <a:ext cx="8229600" cy="5184576"/>
          </a:xfrm>
        </p:spPr>
        <p:txBody>
          <a:bodyPr>
            <a:normAutofit/>
          </a:bodyPr>
          <a:lstStyle/>
          <a:p>
            <a:r>
              <a:rPr lang="cs-CZ" dirty="0" err="1"/>
              <a:t>t</a:t>
            </a:r>
            <a:r>
              <a:rPr lang="cs-CZ" dirty="0" err="1" smtClean="0"/>
              <a:t>he</a:t>
            </a:r>
            <a:r>
              <a:rPr lang="cs-CZ" dirty="0" smtClean="0"/>
              <a:t> </a:t>
            </a:r>
            <a:r>
              <a:rPr lang="cs-CZ" dirty="0" err="1" smtClean="0"/>
              <a:t>twentieth</a:t>
            </a:r>
            <a:r>
              <a:rPr lang="cs-CZ" dirty="0" smtClean="0"/>
              <a:t> </a:t>
            </a:r>
            <a:r>
              <a:rPr lang="cs-CZ" dirty="0" err="1" smtClean="0"/>
              <a:t>largest</a:t>
            </a:r>
            <a:r>
              <a:rPr lang="cs-CZ" dirty="0" smtClean="0"/>
              <a:t> </a:t>
            </a:r>
            <a:r>
              <a:rPr lang="cs-CZ" dirty="0" err="1" smtClean="0"/>
              <a:t>island</a:t>
            </a:r>
            <a:r>
              <a:rPr lang="cs-CZ" dirty="0" smtClean="0"/>
              <a:t> in </a:t>
            </a:r>
            <a:r>
              <a:rPr lang="cs-CZ" dirty="0" err="1" smtClean="0"/>
              <a:t>the</a:t>
            </a:r>
            <a:r>
              <a:rPr lang="cs-CZ" dirty="0" smtClean="0"/>
              <a:t> </a:t>
            </a:r>
            <a:r>
              <a:rPr lang="cs-CZ" dirty="0" err="1" smtClean="0"/>
              <a:t>world</a:t>
            </a:r>
            <a:r>
              <a:rPr lang="cs-CZ" dirty="0" smtClean="0"/>
              <a:t>, </a:t>
            </a:r>
            <a:r>
              <a:rPr lang="cs-CZ" dirty="0" err="1" smtClean="0"/>
              <a:t>the</a:t>
            </a:r>
            <a:r>
              <a:rPr lang="cs-CZ" dirty="0" smtClean="0"/>
              <a:t> </a:t>
            </a:r>
            <a:r>
              <a:rPr lang="cs-CZ" dirty="0" err="1" smtClean="0"/>
              <a:t>third</a:t>
            </a:r>
            <a:r>
              <a:rPr lang="cs-CZ" dirty="0" smtClean="0"/>
              <a:t> </a:t>
            </a:r>
            <a:r>
              <a:rPr lang="cs-CZ" dirty="0" err="1" smtClean="0"/>
              <a:t>largest</a:t>
            </a:r>
            <a:r>
              <a:rPr lang="cs-CZ" dirty="0" smtClean="0"/>
              <a:t> in </a:t>
            </a:r>
            <a:r>
              <a:rPr lang="cs-CZ" dirty="0" err="1" smtClean="0"/>
              <a:t>Europe</a:t>
            </a:r>
            <a:endParaRPr lang="cs-CZ" dirty="0" smtClean="0"/>
          </a:p>
          <a:p>
            <a:r>
              <a:rPr lang="cs-CZ" dirty="0" smtClean="0"/>
              <a:t>I. </a:t>
            </a:r>
            <a:r>
              <a:rPr lang="cs-CZ" dirty="0" err="1"/>
              <a:t>i</a:t>
            </a:r>
            <a:r>
              <a:rPr lang="cs-CZ" dirty="0" err="1" smtClean="0"/>
              <a:t>s</a:t>
            </a:r>
            <a:r>
              <a:rPr lang="cs-CZ" dirty="0" smtClean="0"/>
              <a:t> made up </a:t>
            </a:r>
            <a:r>
              <a:rPr lang="cs-CZ" dirty="0" err="1" smtClean="0"/>
              <a:t>of</a:t>
            </a:r>
            <a:r>
              <a:rPr lang="cs-CZ" dirty="0" smtClean="0"/>
              <a:t> </a:t>
            </a:r>
            <a:r>
              <a:rPr lang="cs-CZ" dirty="0" err="1" smtClean="0"/>
              <a:t>two</a:t>
            </a:r>
            <a:r>
              <a:rPr lang="cs-CZ" dirty="0" smtClean="0"/>
              <a:t> </a:t>
            </a:r>
            <a:r>
              <a:rPr lang="cs-CZ" dirty="0" err="1" smtClean="0"/>
              <a:t>countries</a:t>
            </a:r>
            <a:r>
              <a:rPr lang="cs-CZ" dirty="0" smtClean="0"/>
              <a:t> – </a:t>
            </a:r>
            <a:r>
              <a:rPr lang="cs-CZ" b="1" dirty="0" err="1" smtClean="0"/>
              <a:t>Northern</a:t>
            </a:r>
            <a:r>
              <a:rPr lang="cs-CZ" b="1" dirty="0" smtClean="0"/>
              <a:t> </a:t>
            </a:r>
            <a:r>
              <a:rPr lang="cs-CZ" b="1" dirty="0" err="1" smtClean="0"/>
              <a:t>Ireland</a:t>
            </a:r>
            <a:r>
              <a:rPr lang="cs-CZ" b="1" dirty="0" smtClean="0"/>
              <a:t> </a:t>
            </a:r>
            <a:r>
              <a:rPr lang="cs-CZ" dirty="0" smtClean="0"/>
              <a:t>(part </a:t>
            </a:r>
            <a:r>
              <a:rPr lang="cs-CZ" dirty="0" err="1" smtClean="0"/>
              <a:t>of</a:t>
            </a:r>
            <a:r>
              <a:rPr lang="cs-CZ" dirty="0" smtClean="0"/>
              <a:t> </a:t>
            </a:r>
            <a:r>
              <a:rPr lang="cs-CZ" dirty="0" err="1" smtClean="0"/>
              <a:t>the</a:t>
            </a:r>
            <a:r>
              <a:rPr lang="cs-CZ" dirty="0" smtClean="0"/>
              <a:t> UK), </a:t>
            </a:r>
            <a:r>
              <a:rPr lang="cs-CZ" b="1" dirty="0" err="1"/>
              <a:t>t</a:t>
            </a:r>
            <a:r>
              <a:rPr lang="cs-CZ" b="1" dirty="0" err="1" smtClean="0"/>
              <a:t>he</a:t>
            </a:r>
            <a:r>
              <a:rPr lang="cs-CZ" b="1" dirty="0" smtClean="0"/>
              <a:t> Republic </a:t>
            </a:r>
            <a:r>
              <a:rPr lang="cs-CZ" b="1" dirty="0" err="1" smtClean="0"/>
              <a:t>of</a:t>
            </a:r>
            <a:r>
              <a:rPr lang="cs-CZ" b="1" dirty="0" smtClean="0"/>
              <a:t> </a:t>
            </a:r>
            <a:r>
              <a:rPr lang="cs-CZ" b="1" dirty="0" err="1" smtClean="0"/>
              <a:t>Ireland</a:t>
            </a:r>
            <a:endParaRPr lang="cs-CZ" b="1" dirty="0" smtClean="0"/>
          </a:p>
          <a:p>
            <a:r>
              <a:rPr lang="cs-CZ" b="1" dirty="0" err="1"/>
              <a:t>p</a:t>
            </a:r>
            <a:r>
              <a:rPr lang="cs-CZ" b="1" dirty="0" err="1" smtClean="0"/>
              <a:t>opulation</a:t>
            </a:r>
            <a:r>
              <a:rPr lang="cs-CZ" dirty="0" smtClean="0"/>
              <a:t> – 6 ½ mil. </a:t>
            </a:r>
            <a:r>
              <a:rPr lang="cs-CZ" dirty="0" err="1"/>
              <a:t>i</a:t>
            </a:r>
            <a:r>
              <a:rPr lang="cs-CZ" dirty="0" err="1" smtClean="0"/>
              <a:t>nhabitants</a:t>
            </a:r>
            <a:r>
              <a:rPr lang="cs-CZ" dirty="0" smtClean="0"/>
              <a:t> on </a:t>
            </a:r>
            <a:r>
              <a:rPr lang="cs-CZ" dirty="0" err="1" smtClean="0"/>
              <a:t>the</a:t>
            </a:r>
            <a:r>
              <a:rPr lang="cs-CZ" dirty="0" smtClean="0"/>
              <a:t> </a:t>
            </a:r>
            <a:r>
              <a:rPr lang="cs-CZ" dirty="0" err="1" smtClean="0"/>
              <a:t>island</a:t>
            </a:r>
            <a:endParaRPr lang="cs-CZ" dirty="0" smtClean="0"/>
          </a:p>
          <a:p>
            <a:r>
              <a:rPr lang="cs-CZ" dirty="0" err="1"/>
              <a:t>i</a:t>
            </a:r>
            <a:r>
              <a:rPr lang="cs-CZ" dirty="0" err="1" smtClean="0"/>
              <a:t>t</a:t>
            </a:r>
            <a:r>
              <a:rPr lang="cs-CZ" dirty="0" smtClean="0"/>
              <a:t> </a:t>
            </a:r>
            <a:r>
              <a:rPr lang="cs-CZ" dirty="0" err="1" smtClean="0"/>
              <a:t>is</a:t>
            </a:r>
            <a:r>
              <a:rPr lang="cs-CZ" dirty="0" smtClean="0"/>
              <a:t> </a:t>
            </a:r>
            <a:r>
              <a:rPr lang="cs-CZ" dirty="0" err="1" smtClean="0"/>
              <a:t>known</a:t>
            </a:r>
            <a:r>
              <a:rPr lang="cs-CZ" dirty="0" smtClean="0"/>
              <a:t> </a:t>
            </a:r>
            <a:r>
              <a:rPr lang="cs-CZ" dirty="0" err="1" smtClean="0"/>
              <a:t>for</a:t>
            </a:r>
            <a:r>
              <a:rPr lang="cs-CZ" dirty="0" smtClean="0"/>
              <a:t> </a:t>
            </a:r>
            <a:r>
              <a:rPr lang="cs-CZ" dirty="0" err="1" smtClean="0"/>
              <a:t>the</a:t>
            </a:r>
            <a:r>
              <a:rPr lang="cs-CZ" dirty="0" smtClean="0"/>
              <a:t> </a:t>
            </a:r>
            <a:r>
              <a:rPr lang="cs-CZ" b="1" dirty="0" err="1" smtClean="0"/>
              <a:t>greenery</a:t>
            </a:r>
            <a:r>
              <a:rPr lang="cs-CZ" dirty="0" smtClean="0"/>
              <a:t> (a lot </a:t>
            </a:r>
            <a:r>
              <a:rPr lang="cs-CZ" dirty="0" err="1" smtClean="0"/>
              <a:t>of</a:t>
            </a:r>
            <a:r>
              <a:rPr lang="cs-CZ" dirty="0" smtClean="0"/>
              <a:t> </a:t>
            </a:r>
            <a:r>
              <a:rPr lang="cs-CZ" dirty="0" err="1" smtClean="0"/>
              <a:t>rain</a:t>
            </a:r>
            <a:r>
              <a:rPr lang="cs-CZ" dirty="0" smtClean="0"/>
              <a:t> </a:t>
            </a:r>
            <a:r>
              <a:rPr lang="cs-CZ" dirty="0" err="1" smtClean="0"/>
              <a:t>throughout</a:t>
            </a:r>
            <a:r>
              <a:rPr lang="cs-CZ" dirty="0" smtClean="0"/>
              <a:t> </a:t>
            </a:r>
            <a:r>
              <a:rPr lang="cs-CZ" dirty="0" err="1" smtClean="0"/>
              <a:t>all</a:t>
            </a:r>
            <a:r>
              <a:rPr lang="cs-CZ" dirty="0" smtClean="0"/>
              <a:t> </a:t>
            </a:r>
            <a:r>
              <a:rPr lang="cs-CZ" dirty="0" err="1" smtClean="0"/>
              <a:t>the</a:t>
            </a:r>
            <a:r>
              <a:rPr lang="cs-CZ" dirty="0" smtClean="0"/>
              <a:t> </a:t>
            </a:r>
            <a:r>
              <a:rPr lang="cs-CZ" dirty="0" err="1" smtClean="0"/>
              <a:t>year</a:t>
            </a:r>
            <a:r>
              <a:rPr lang="cs-CZ" dirty="0" smtClean="0"/>
              <a:t>) and </a:t>
            </a:r>
            <a:r>
              <a:rPr lang="cs-CZ" b="1" dirty="0" err="1" smtClean="0"/>
              <a:t>beautiful</a:t>
            </a:r>
            <a:r>
              <a:rPr lang="cs-CZ" b="1" dirty="0" smtClean="0"/>
              <a:t> </a:t>
            </a:r>
            <a:r>
              <a:rPr lang="cs-CZ" b="1" dirty="0" err="1" smtClean="0"/>
              <a:t>landscape</a:t>
            </a:r>
            <a:r>
              <a:rPr lang="cs-CZ" b="1" dirty="0" smtClean="0"/>
              <a:t> </a:t>
            </a:r>
            <a:r>
              <a:rPr lang="cs-CZ" dirty="0" smtClean="0"/>
              <a:t>- </a:t>
            </a:r>
            <a:r>
              <a:rPr lang="cs-CZ" dirty="0" err="1"/>
              <a:t>t</a:t>
            </a:r>
            <a:r>
              <a:rPr lang="cs-CZ" dirty="0" err="1" smtClean="0"/>
              <a:t>he</a:t>
            </a:r>
            <a:r>
              <a:rPr lang="cs-CZ" dirty="0" smtClean="0"/>
              <a:t> </a:t>
            </a:r>
            <a:r>
              <a:rPr lang="cs-CZ" dirty="0" err="1" smtClean="0"/>
              <a:t>nickname</a:t>
            </a:r>
            <a:r>
              <a:rPr lang="cs-CZ" dirty="0" smtClean="0"/>
              <a:t> </a:t>
            </a:r>
            <a:r>
              <a:rPr lang="cs-CZ" b="1" dirty="0" err="1" smtClean="0"/>
              <a:t>Emerald</a:t>
            </a:r>
            <a:r>
              <a:rPr lang="cs-CZ" b="1" dirty="0" smtClean="0"/>
              <a:t> </a:t>
            </a:r>
            <a:r>
              <a:rPr lang="cs-CZ" b="1" dirty="0" err="1" smtClean="0"/>
              <a:t>island</a:t>
            </a:r>
            <a:r>
              <a:rPr lang="cs-CZ" b="1" dirty="0" smtClean="0"/>
              <a:t> </a:t>
            </a:r>
            <a:endParaRPr lang="cs-CZ" b="1" dirty="0"/>
          </a:p>
        </p:txBody>
      </p:sp>
    </p:spTree>
    <p:extLst>
      <p:ext uri="{BB962C8B-B14F-4D97-AF65-F5344CB8AC3E}">
        <p14:creationId xmlns:p14="http://schemas.microsoft.com/office/powerpoint/2010/main" val="30825429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effectLst>
                  <a:outerShdw blurRad="38100" dist="38100" dir="2700000" algn="tl">
                    <a:srgbClr val="000000">
                      <a:alpha val="43137"/>
                    </a:srgbClr>
                  </a:outerShdw>
                </a:effectLst>
              </a:rPr>
              <a:t>NATIONAL FLAG</a:t>
            </a:r>
            <a:endParaRPr lang="cs-CZ"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426116" y="1628800"/>
            <a:ext cx="8219256" cy="4752528"/>
          </a:xfrm>
        </p:spPr>
        <p:txBody>
          <a:bodyPr/>
          <a:lstStyle/>
          <a:p>
            <a:endParaRPr lang="cs-CZ" dirty="0" smtClean="0"/>
          </a:p>
          <a:p>
            <a:endParaRPr lang="cs-CZ" dirty="0"/>
          </a:p>
          <a:p>
            <a:endParaRPr lang="cs-CZ" dirty="0" smtClean="0"/>
          </a:p>
          <a:p>
            <a:endParaRPr lang="cs-CZ" dirty="0"/>
          </a:p>
          <a:p>
            <a:endParaRPr lang="cs-CZ" dirty="0" smtClean="0"/>
          </a:p>
          <a:p>
            <a:r>
              <a:rPr lang="cs-CZ" dirty="0" smtClean="0"/>
              <a:t>Green – </a:t>
            </a:r>
            <a:r>
              <a:rPr lang="cs-CZ" dirty="0" err="1" smtClean="0"/>
              <a:t>the</a:t>
            </a:r>
            <a:r>
              <a:rPr lang="cs-CZ" dirty="0" smtClean="0"/>
              <a:t> </a:t>
            </a:r>
            <a:r>
              <a:rPr lang="cs-CZ" dirty="0" err="1" smtClean="0"/>
              <a:t>Irish</a:t>
            </a:r>
            <a:r>
              <a:rPr lang="cs-CZ" dirty="0" smtClean="0"/>
              <a:t> </a:t>
            </a:r>
            <a:r>
              <a:rPr lang="cs-CZ" b="1" dirty="0" err="1" smtClean="0"/>
              <a:t>Catholics</a:t>
            </a:r>
            <a:endParaRPr lang="cs-CZ" b="1" dirty="0" smtClean="0"/>
          </a:p>
          <a:p>
            <a:r>
              <a:rPr lang="cs-CZ" dirty="0" smtClean="0"/>
              <a:t>Orange – </a:t>
            </a:r>
            <a:r>
              <a:rPr lang="cs-CZ" dirty="0" err="1" smtClean="0"/>
              <a:t>the</a:t>
            </a:r>
            <a:r>
              <a:rPr lang="cs-CZ" dirty="0" smtClean="0"/>
              <a:t> </a:t>
            </a:r>
            <a:r>
              <a:rPr lang="cs-CZ" dirty="0" err="1" smtClean="0"/>
              <a:t>Irish</a:t>
            </a:r>
            <a:r>
              <a:rPr lang="cs-CZ" dirty="0" smtClean="0"/>
              <a:t> </a:t>
            </a:r>
            <a:r>
              <a:rPr lang="cs-CZ" b="1" dirty="0" err="1" smtClean="0"/>
              <a:t>Protestants</a:t>
            </a:r>
            <a:endParaRPr lang="cs-CZ" b="1" dirty="0" smtClean="0"/>
          </a:p>
          <a:p>
            <a:r>
              <a:rPr lang="cs-CZ" dirty="0" err="1" smtClean="0"/>
              <a:t>White</a:t>
            </a:r>
            <a:r>
              <a:rPr lang="cs-CZ" dirty="0" smtClean="0"/>
              <a:t> – </a:t>
            </a:r>
            <a:r>
              <a:rPr lang="cs-CZ" dirty="0" err="1" smtClean="0"/>
              <a:t>the</a:t>
            </a:r>
            <a:r>
              <a:rPr lang="cs-CZ" dirty="0" smtClean="0"/>
              <a:t> </a:t>
            </a:r>
            <a:r>
              <a:rPr lang="cs-CZ" b="1" dirty="0" err="1" smtClean="0"/>
              <a:t>peace</a:t>
            </a:r>
            <a:r>
              <a:rPr lang="cs-CZ" dirty="0" smtClean="0"/>
              <a:t> </a:t>
            </a:r>
            <a:r>
              <a:rPr lang="cs-CZ" dirty="0" err="1" smtClean="0"/>
              <a:t>between</a:t>
            </a:r>
            <a:r>
              <a:rPr lang="cs-CZ" dirty="0" smtClean="0"/>
              <a:t> </a:t>
            </a:r>
            <a:r>
              <a:rPr lang="cs-CZ" dirty="0" err="1" smtClean="0"/>
              <a:t>them</a:t>
            </a:r>
            <a:endParaRPr lang="cs-CZ" dirty="0" smtClean="0"/>
          </a:p>
          <a:p>
            <a:endParaRPr lang="cs-CZ" dirty="0"/>
          </a:p>
        </p:txBody>
      </p:sp>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7744" y="1340769"/>
            <a:ext cx="4536000" cy="28421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86579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effectLst>
                  <a:outerShdw blurRad="38100" dist="38100" dir="2700000" algn="tl">
                    <a:srgbClr val="000000">
                      <a:alpha val="43137"/>
                    </a:srgbClr>
                  </a:outerShdw>
                </a:effectLst>
              </a:rPr>
              <a:t>HISTORY</a:t>
            </a:r>
            <a:endParaRPr lang="cs-CZ"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467544" y="1412776"/>
            <a:ext cx="8229600" cy="4968552"/>
          </a:xfrm>
        </p:spPr>
        <p:txBody>
          <a:bodyPr>
            <a:normAutofit fontScale="92500" lnSpcReduction="10000"/>
          </a:bodyPr>
          <a:lstStyle/>
          <a:p>
            <a:r>
              <a:rPr lang="cs-CZ" dirty="0" err="1"/>
              <a:t>t</a:t>
            </a:r>
            <a:r>
              <a:rPr lang="cs-CZ" dirty="0" err="1" smtClean="0"/>
              <a:t>he</a:t>
            </a:r>
            <a:r>
              <a:rPr lang="cs-CZ" dirty="0" smtClean="0"/>
              <a:t> </a:t>
            </a:r>
            <a:r>
              <a:rPr lang="cs-CZ" b="1" dirty="0" err="1" smtClean="0"/>
              <a:t>Celts</a:t>
            </a:r>
            <a:r>
              <a:rPr lang="cs-CZ" dirty="0" smtClean="0"/>
              <a:t> </a:t>
            </a:r>
            <a:r>
              <a:rPr lang="cs-CZ" dirty="0" err="1" smtClean="0"/>
              <a:t>came</a:t>
            </a:r>
            <a:r>
              <a:rPr lang="cs-CZ" dirty="0" smtClean="0"/>
              <a:t> </a:t>
            </a:r>
            <a:r>
              <a:rPr lang="cs-CZ" dirty="0" err="1" smtClean="0"/>
              <a:t>around</a:t>
            </a:r>
            <a:r>
              <a:rPr lang="cs-CZ" dirty="0" smtClean="0"/>
              <a:t> 800 BC</a:t>
            </a:r>
          </a:p>
          <a:p>
            <a:r>
              <a:rPr lang="cs-CZ" dirty="0" err="1"/>
              <a:t>t</a:t>
            </a:r>
            <a:r>
              <a:rPr lang="cs-CZ" dirty="0" err="1" smtClean="0"/>
              <a:t>he</a:t>
            </a:r>
            <a:r>
              <a:rPr lang="cs-CZ" dirty="0" smtClean="0"/>
              <a:t> </a:t>
            </a:r>
            <a:r>
              <a:rPr lang="cs-CZ" b="1" dirty="0" err="1" smtClean="0"/>
              <a:t>Vikings</a:t>
            </a:r>
            <a:r>
              <a:rPr lang="cs-CZ" dirty="0" smtClean="0"/>
              <a:t> – </a:t>
            </a:r>
            <a:r>
              <a:rPr lang="cs-CZ" dirty="0" err="1" smtClean="0"/>
              <a:t>around</a:t>
            </a:r>
            <a:r>
              <a:rPr lang="cs-CZ" dirty="0" smtClean="0"/>
              <a:t> 800 AD</a:t>
            </a:r>
          </a:p>
          <a:p>
            <a:r>
              <a:rPr lang="cs-CZ" dirty="0" err="1"/>
              <a:t>t</a:t>
            </a:r>
            <a:r>
              <a:rPr lang="cs-CZ" dirty="0" err="1" smtClean="0"/>
              <a:t>he</a:t>
            </a:r>
            <a:r>
              <a:rPr lang="cs-CZ" dirty="0" smtClean="0"/>
              <a:t> </a:t>
            </a:r>
            <a:r>
              <a:rPr lang="cs-CZ" b="1" dirty="0" err="1" smtClean="0"/>
              <a:t>English</a:t>
            </a:r>
            <a:r>
              <a:rPr lang="cs-CZ" b="1" dirty="0" smtClean="0"/>
              <a:t> </a:t>
            </a:r>
            <a:r>
              <a:rPr lang="cs-CZ" dirty="0" err="1" smtClean="0"/>
              <a:t>took</a:t>
            </a:r>
            <a:r>
              <a:rPr lang="cs-CZ" dirty="0" smtClean="0"/>
              <a:t> </a:t>
            </a:r>
            <a:r>
              <a:rPr lang="cs-CZ" dirty="0" err="1" smtClean="0"/>
              <a:t>over</a:t>
            </a:r>
            <a:r>
              <a:rPr lang="cs-CZ" dirty="0" smtClean="0"/>
              <a:t> </a:t>
            </a:r>
            <a:r>
              <a:rPr lang="cs-CZ" dirty="0" err="1" smtClean="0"/>
              <a:t>the</a:t>
            </a:r>
            <a:r>
              <a:rPr lang="cs-CZ" dirty="0" smtClean="0"/>
              <a:t> country and </a:t>
            </a:r>
            <a:r>
              <a:rPr lang="cs-CZ" dirty="0" err="1" smtClean="0"/>
              <a:t>ruled</a:t>
            </a:r>
            <a:r>
              <a:rPr lang="cs-CZ" dirty="0" smtClean="0"/>
              <a:t> </a:t>
            </a:r>
            <a:r>
              <a:rPr lang="cs-CZ" dirty="0" err="1" smtClean="0"/>
              <a:t>for</a:t>
            </a:r>
            <a:r>
              <a:rPr lang="cs-CZ" dirty="0" smtClean="0"/>
              <a:t> </a:t>
            </a:r>
            <a:r>
              <a:rPr lang="cs-CZ" dirty="0" err="1" smtClean="0"/>
              <a:t>almost</a:t>
            </a:r>
            <a:r>
              <a:rPr lang="cs-CZ" dirty="0" smtClean="0"/>
              <a:t> 800 </a:t>
            </a:r>
            <a:r>
              <a:rPr lang="cs-CZ" dirty="0" err="1" smtClean="0"/>
              <a:t>years</a:t>
            </a:r>
            <a:endParaRPr lang="cs-CZ" dirty="0" smtClean="0"/>
          </a:p>
          <a:p>
            <a:r>
              <a:rPr lang="cs-CZ" dirty="0"/>
              <a:t>m</a:t>
            </a:r>
            <a:r>
              <a:rPr lang="cs-CZ" dirty="0" smtClean="0"/>
              <a:t>any </a:t>
            </a:r>
            <a:r>
              <a:rPr lang="cs-CZ" b="1" dirty="0" err="1" smtClean="0"/>
              <a:t>battles</a:t>
            </a:r>
            <a:r>
              <a:rPr lang="cs-CZ" dirty="0" smtClean="0"/>
              <a:t> </a:t>
            </a:r>
            <a:r>
              <a:rPr lang="cs-CZ" dirty="0" err="1" smtClean="0"/>
              <a:t>for</a:t>
            </a:r>
            <a:r>
              <a:rPr lang="cs-CZ" dirty="0" smtClean="0"/>
              <a:t> </a:t>
            </a:r>
            <a:r>
              <a:rPr lang="cs-CZ" dirty="0" err="1" smtClean="0"/>
              <a:t>freedom</a:t>
            </a:r>
            <a:r>
              <a:rPr lang="cs-CZ" dirty="0" smtClean="0"/>
              <a:t> </a:t>
            </a:r>
            <a:r>
              <a:rPr lang="cs-CZ" dirty="0" err="1" smtClean="0"/>
              <a:t>against</a:t>
            </a:r>
            <a:r>
              <a:rPr lang="cs-CZ" dirty="0" smtClean="0"/>
              <a:t> </a:t>
            </a:r>
            <a:r>
              <a:rPr lang="cs-CZ" dirty="0" err="1" smtClean="0"/>
              <a:t>the</a:t>
            </a:r>
            <a:r>
              <a:rPr lang="cs-CZ" dirty="0" smtClean="0"/>
              <a:t> </a:t>
            </a:r>
            <a:r>
              <a:rPr lang="cs-CZ" b="1" dirty="0" err="1" smtClean="0"/>
              <a:t>British</a:t>
            </a:r>
            <a:r>
              <a:rPr lang="cs-CZ" b="1" dirty="0" smtClean="0"/>
              <a:t> empire</a:t>
            </a:r>
          </a:p>
          <a:p>
            <a:r>
              <a:rPr lang="cs-CZ" dirty="0" err="1"/>
              <a:t>m</a:t>
            </a:r>
            <a:r>
              <a:rPr lang="cs-CZ" dirty="0" err="1" smtClean="0"/>
              <a:t>ass</a:t>
            </a:r>
            <a:r>
              <a:rPr lang="cs-CZ" dirty="0" smtClean="0"/>
              <a:t> </a:t>
            </a:r>
            <a:r>
              <a:rPr lang="cs-CZ" b="1" dirty="0" err="1" smtClean="0"/>
              <a:t>emigration</a:t>
            </a:r>
            <a:r>
              <a:rPr lang="cs-CZ" b="1" dirty="0" smtClean="0"/>
              <a:t> to </a:t>
            </a:r>
            <a:r>
              <a:rPr lang="cs-CZ" b="1" dirty="0" err="1" smtClean="0"/>
              <a:t>the</a:t>
            </a:r>
            <a:r>
              <a:rPr lang="cs-CZ" b="1" dirty="0" smtClean="0"/>
              <a:t> US</a:t>
            </a:r>
            <a:r>
              <a:rPr lang="cs-CZ" dirty="0" smtClean="0"/>
              <a:t>, </a:t>
            </a:r>
            <a:r>
              <a:rPr lang="cs-CZ" dirty="0" err="1" smtClean="0"/>
              <a:t>esp</a:t>
            </a:r>
            <a:r>
              <a:rPr lang="cs-CZ" dirty="0" smtClean="0"/>
              <a:t>. </a:t>
            </a:r>
            <a:r>
              <a:rPr lang="cs-CZ" dirty="0" err="1"/>
              <a:t>d</a:t>
            </a:r>
            <a:r>
              <a:rPr lang="cs-CZ" dirty="0" err="1" smtClean="0"/>
              <a:t>uring</a:t>
            </a:r>
            <a:r>
              <a:rPr lang="cs-CZ" dirty="0" smtClean="0"/>
              <a:t> </a:t>
            </a:r>
            <a:r>
              <a:rPr lang="cs-CZ" dirty="0" err="1" smtClean="0"/>
              <a:t>the</a:t>
            </a:r>
            <a:r>
              <a:rPr lang="cs-CZ" dirty="0" smtClean="0"/>
              <a:t> Great </a:t>
            </a:r>
            <a:r>
              <a:rPr lang="cs-CZ" dirty="0" err="1" smtClean="0"/>
              <a:t>Famine</a:t>
            </a:r>
            <a:r>
              <a:rPr lang="cs-CZ" dirty="0" smtClean="0"/>
              <a:t> in </a:t>
            </a:r>
            <a:r>
              <a:rPr lang="cs-CZ" dirty="0" err="1" smtClean="0"/>
              <a:t>the</a:t>
            </a:r>
            <a:r>
              <a:rPr lang="cs-CZ" dirty="0" smtClean="0"/>
              <a:t> </a:t>
            </a:r>
            <a:r>
              <a:rPr lang="cs-CZ" dirty="0" err="1" smtClean="0"/>
              <a:t>middle</a:t>
            </a:r>
            <a:r>
              <a:rPr lang="cs-CZ" dirty="0" smtClean="0"/>
              <a:t> </a:t>
            </a:r>
            <a:r>
              <a:rPr lang="cs-CZ" dirty="0" err="1" smtClean="0"/>
              <a:t>of</a:t>
            </a:r>
            <a:r>
              <a:rPr lang="cs-CZ" dirty="0" smtClean="0"/>
              <a:t> </a:t>
            </a:r>
            <a:r>
              <a:rPr lang="cs-CZ" dirty="0" err="1" smtClean="0"/>
              <a:t>the</a:t>
            </a:r>
            <a:r>
              <a:rPr lang="cs-CZ" dirty="0" smtClean="0"/>
              <a:t> 19th </a:t>
            </a:r>
            <a:r>
              <a:rPr lang="cs-CZ" dirty="0" err="1" smtClean="0"/>
              <a:t>century</a:t>
            </a:r>
            <a:endParaRPr lang="cs-CZ" dirty="0" smtClean="0"/>
          </a:p>
          <a:p>
            <a:r>
              <a:rPr lang="cs-CZ" b="1" dirty="0" smtClean="0"/>
              <a:t>1922</a:t>
            </a:r>
            <a:r>
              <a:rPr lang="cs-CZ" dirty="0" smtClean="0"/>
              <a:t> – most </a:t>
            </a:r>
            <a:r>
              <a:rPr lang="cs-CZ" dirty="0" err="1" smtClean="0"/>
              <a:t>of</a:t>
            </a:r>
            <a:r>
              <a:rPr lang="cs-CZ" dirty="0" smtClean="0"/>
              <a:t> </a:t>
            </a:r>
            <a:r>
              <a:rPr lang="cs-CZ" dirty="0" err="1" smtClean="0"/>
              <a:t>the</a:t>
            </a:r>
            <a:r>
              <a:rPr lang="cs-CZ" dirty="0" smtClean="0"/>
              <a:t> country </a:t>
            </a:r>
            <a:r>
              <a:rPr lang="cs-CZ" dirty="0" err="1" smtClean="0"/>
              <a:t>became</a:t>
            </a:r>
            <a:r>
              <a:rPr lang="cs-CZ" dirty="0" smtClean="0"/>
              <a:t> </a:t>
            </a:r>
            <a:r>
              <a:rPr lang="cs-CZ" b="1" dirty="0" smtClean="0"/>
              <a:t>independent </a:t>
            </a:r>
            <a:r>
              <a:rPr lang="cs-CZ" dirty="0" smtClean="0"/>
              <a:t>(</a:t>
            </a:r>
            <a:r>
              <a:rPr lang="cs-CZ" dirty="0" err="1" smtClean="0"/>
              <a:t>the</a:t>
            </a:r>
            <a:r>
              <a:rPr lang="cs-CZ" dirty="0" smtClean="0"/>
              <a:t> Republic </a:t>
            </a:r>
            <a:r>
              <a:rPr lang="cs-CZ" dirty="0" err="1" smtClean="0"/>
              <a:t>of</a:t>
            </a:r>
            <a:r>
              <a:rPr lang="cs-CZ" dirty="0" smtClean="0"/>
              <a:t> </a:t>
            </a:r>
            <a:r>
              <a:rPr lang="cs-CZ" dirty="0" err="1" smtClean="0"/>
              <a:t>Ireland</a:t>
            </a:r>
            <a:r>
              <a:rPr lang="cs-CZ" dirty="0" smtClean="0"/>
              <a:t>)</a:t>
            </a:r>
            <a:endParaRPr lang="cs-CZ" dirty="0"/>
          </a:p>
        </p:txBody>
      </p:sp>
    </p:spTree>
    <p:extLst>
      <p:ext uri="{BB962C8B-B14F-4D97-AF65-F5344CB8AC3E}">
        <p14:creationId xmlns:p14="http://schemas.microsoft.com/office/powerpoint/2010/main" val="12854390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620688"/>
            <a:ext cx="8229600" cy="5505475"/>
          </a:xfrm>
        </p:spPr>
        <p:txBody>
          <a:bodyPr/>
          <a:lstStyle/>
          <a:p>
            <a:r>
              <a:rPr lang="cs-CZ" dirty="0" err="1"/>
              <a:t>t</a:t>
            </a:r>
            <a:r>
              <a:rPr lang="cs-CZ" dirty="0" err="1" smtClean="0"/>
              <a:t>he</a:t>
            </a:r>
            <a:r>
              <a:rPr lang="cs-CZ" dirty="0" smtClean="0"/>
              <a:t> </a:t>
            </a:r>
            <a:r>
              <a:rPr lang="cs-CZ" dirty="0" err="1" smtClean="0"/>
              <a:t>struggles</a:t>
            </a:r>
            <a:r>
              <a:rPr lang="cs-CZ" dirty="0" smtClean="0"/>
              <a:t> </a:t>
            </a:r>
            <a:r>
              <a:rPr lang="cs-CZ" dirty="0" err="1" smtClean="0"/>
              <a:t>between</a:t>
            </a:r>
            <a:r>
              <a:rPr lang="cs-CZ" dirty="0" smtClean="0"/>
              <a:t> </a:t>
            </a:r>
            <a:r>
              <a:rPr lang="cs-CZ" dirty="0" err="1" smtClean="0"/>
              <a:t>the</a:t>
            </a:r>
            <a:r>
              <a:rPr lang="cs-CZ" dirty="0" smtClean="0"/>
              <a:t> </a:t>
            </a:r>
            <a:r>
              <a:rPr lang="cs-CZ" b="1" dirty="0" err="1"/>
              <a:t>C</a:t>
            </a:r>
            <a:r>
              <a:rPr lang="cs-CZ" b="1" dirty="0" err="1" smtClean="0"/>
              <a:t>atholics</a:t>
            </a:r>
            <a:r>
              <a:rPr lang="cs-CZ" dirty="0" smtClean="0"/>
              <a:t> and </a:t>
            </a:r>
            <a:r>
              <a:rPr lang="cs-CZ" dirty="0" err="1" smtClean="0"/>
              <a:t>the</a:t>
            </a:r>
            <a:r>
              <a:rPr lang="cs-CZ" dirty="0" smtClean="0"/>
              <a:t> </a:t>
            </a:r>
            <a:r>
              <a:rPr lang="cs-CZ" dirty="0" err="1" smtClean="0"/>
              <a:t>British</a:t>
            </a:r>
            <a:r>
              <a:rPr lang="cs-CZ" dirty="0" smtClean="0"/>
              <a:t> </a:t>
            </a:r>
            <a:r>
              <a:rPr lang="cs-CZ" b="1" dirty="0" err="1" smtClean="0"/>
              <a:t>Protestants</a:t>
            </a:r>
            <a:r>
              <a:rPr lang="cs-CZ" dirty="0" smtClean="0"/>
              <a:t> </a:t>
            </a:r>
            <a:r>
              <a:rPr lang="cs-CZ" dirty="0" err="1" smtClean="0"/>
              <a:t>continued</a:t>
            </a:r>
            <a:r>
              <a:rPr lang="cs-CZ" dirty="0" smtClean="0"/>
              <a:t> in </a:t>
            </a:r>
            <a:r>
              <a:rPr lang="cs-CZ" b="1" dirty="0" err="1" smtClean="0"/>
              <a:t>Northern</a:t>
            </a:r>
            <a:r>
              <a:rPr lang="cs-CZ" dirty="0" smtClean="0"/>
              <a:t> </a:t>
            </a:r>
            <a:r>
              <a:rPr lang="cs-CZ" dirty="0" err="1" smtClean="0"/>
              <a:t>Ireland</a:t>
            </a:r>
            <a:endParaRPr lang="cs-CZ" dirty="0" smtClean="0"/>
          </a:p>
          <a:p>
            <a:r>
              <a:rPr lang="cs-CZ" b="1" dirty="0" smtClean="0"/>
              <a:t>1972</a:t>
            </a:r>
            <a:r>
              <a:rPr lang="cs-CZ" dirty="0" smtClean="0"/>
              <a:t> - </a:t>
            </a:r>
            <a:r>
              <a:rPr lang="cs-CZ" dirty="0" err="1"/>
              <a:t>t</a:t>
            </a:r>
            <a:r>
              <a:rPr lang="cs-CZ" dirty="0" err="1" smtClean="0"/>
              <a:t>he</a:t>
            </a:r>
            <a:r>
              <a:rPr lang="cs-CZ" dirty="0" smtClean="0"/>
              <a:t> </a:t>
            </a:r>
            <a:r>
              <a:rPr lang="cs-CZ" dirty="0" err="1" smtClean="0"/>
              <a:t>worst</a:t>
            </a:r>
            <a:r>
              <a:rPr lang="cs-CZ" dirty="0" smtClean="0"/>
              <a:t> </a:t>
            </a:r>
            <a:r>
              <a:rPr lang="cs-CZ" dirty="0" err="1" smtClean="0"/>
              <a:t>tragedy</a:t>
            </a:r>
            <a:r>
              <a:rPr lang="cs-CZ" dirty="0" smtClean="0"/>
              <a:t> – </a:t>
            </a:r>
            <a:r>
              <a:rPr lang="cs-CZ" b="1" dirty="0" smtClean="0"/>
              <a:t>Bloody </a:t>
            </a:r>
            <a:r>
              <a:rPr lang="cs-CZ" b="1" dirty="0" err="1" smtClean="0"/>
              <a:t>Sunday</a:t>
            </a:r>
            <a:r>
              <a:rPr lang="cs-CZ" b="1" dirty="0" smtClean="0"/>
              <a:t> </a:t>
            </a:r>
            <a:r>
              <a:rPr lang="cs-CZ" dirty="0" smtClean="0"/>
              <a:t>– civil </a:t>
            </a:r>
            <a:r>
              <a:rPr lang="cs-CZ" dirty="0" err="1" smtClean="0"/>
              <a:t>rights</a:t>
            </a:r>
            <a:r>
              <a:rPr lang="cs-CZ" dirty="0" smtClean="0"/>
              <a:t> </a:t>
            </a:r>
            <a:r>
              <a:rPr lang="cs-CZ" dirty="0" err="1" smtClean="0"/>
              <a:t>demonstration</a:t>
            </a:r>
            <a:r>
              <a:rPr lang="cs-CZ" dirty="0" smtClean="0"/>
              <a:t> in </a:t>
            </a:r>
            <a:r>
              <a:rPr lang="cs-CZ" dirty="0" err="1" smtClean="0"/>
              <a:t>Derry</a:t>
            </a:r>
            <a:r>
              <a:rPr lang="cs-CZ" dirty="0" smtClean="0"/>
              <a:t>, </a:t>
            </a:r>
            <a:r>
              <a:rPr lang="cs-CZ" dirty="0" err="1" smtClean="0"/>
              <a:t>British</a:t>
            </a:r>
            <a:r>
              <a:rPr lang="cs-CZ" dirty="0" smtClean="0"/>
              <a:t> </a:t>
            </a:r>
            <a:r>
              <a:rPr lang="cs-CZ" dirty="0" err="1" smtClean="0"/>
              <a:t>troops</a:t>
            </a:r>
            <a:r>
              <a:rPr lang="cs-CZ" dirty="0" smtClean="0"/>
              <a:t> </a:t>
            </a:r>
            <a:r>
              <a:rPr lang="cs-CZ" dirty="0" err="1" smtClean="0"/>
              <a:t>killed</a:t>
            </a:r>
            <a:r>
              <a:rPr lang="cs-CZ" dirty="0" smtClean="0"/>
              <a:t> 13 </a:t>
            </a:r>
            <a:r>
              <a:rPr lang="cs-CZ" dirty="0" err="1" smtClean="0"/>
              <a:t>people</a:t>
            </a:r>
            <a:endParaRPr lang="cs-CZ" dirty="0" smtClean="0"/>
          </a:p>
          <a:p>
            <a:r>
              <a:rPr lang="cs-CZ" dirty="0" err="1"/>
              <a:t>t</a:t>
            </a:r>
            <a:r>
              <a:rPr lang="cs-CZ" dirty="0" err="1" smtClean="0"/>
              <a:t>he</a:t>
            </a:r>
            <a:r>
              <a:rPr lang="cs-CZ" dirty="0" smtClean="0"/>
              <a:t> </a:t>
            </a:r>
            <a:r>
              <a:rPr lang="cs-CZ" dirty="0" err="1" smtClean="0"/>
              <a:t>reaction</a:t>
            </a:r>
            <a:r>
              <a:rPr lang="cs-CZ" dirty="0" smtClean="0"/>
              <a:t> – </a:t>
            </a:r>
            <a:r>
              <a:rPr lang="cs-CZ" dirty="0" err="1" smtClean="0"/>
              <a:t>the</a:t>
            </a:r>
            <a:r>
              <a:rPr lang="cs-CZ" dirty="0" smtClean="0"/>
              <a:t> </a:t>
            </a:r>
            <a:r>
              <a:rPr lang="cs-CZ" b="1" dirty="0" smtClean="0"/>
              <a:t>IRA</a:t>
            </a:r>
            <a:r>
              <a:rPr lang="cs-CZ" dirty="0" smtClean="0"/>
              <a:t> </a:t>
            </a:r>
            <a:r>
              <a:rPr lang="cs-CZ" dirty="0" err="1" smtClean="0"/>
              <a:t>began</a:t>
            </a:r>
            <a:r>
              <a:rPr lang="cs-CZ" dirty="0" smtClean="0"/>
              <a:t> a </a:t>
            </a:r>
            <a:r>
              <a:rPr lang="cs-CZ" dirty="0" err="1" smtClean="0"/>
              <a:t>military</a:t>
            </a:r>
            <a:r>
              <a:rPr lang="cs-CZ" dirty="0" smtClean="0"/>
              <a:t> and </a:t>
            </a:r>
            <a:r>
              <a:rPr lang="cs-CZ" dirty="0" err="1" smtClean="0"/>
              <a:t>terrorist</a:t>
            </a:r>
            <a:r>
              <a:rPr lang="cs-CZ" dirty="0" smtClean="0"/>
              <a:t> </a:t>
            </a:r>
            <a:r>
              <a:rPr lang="cs-CZ" dirty="0" err="1" smtClean="0"/>
              <a:t>campaign</a:t>
            </a:r>
            <a:r>
              <a:rPr lang="cs-CZ" dirty="0" smtClean="0"/>
              <a:t> </a:t>
            </a:r>
            <a:r>
              <a:rPr lang="cs-CZ" dirty="0" err="1" smtClean="0"/>
              <a:t>against</a:t>
            </a:r>
            <a:r>
              <a:rPr lang="cs-CZ" dirty="0" smtClean="0"/>
              <a:t> </a:t>
            </a:r>
            <a:r>
              <a:rPr lang="cs-CZ" dirty="0" err="1" smtClean="0"/>
              <a:t>the</a:t>
            </a:r>
            <a:r>
              <a:rPr lang="cs-CZ" dirty="0" smtClean="0"/>
              <a:t> </a:t>
            </a:r>
            <a:r>
              <a:rPr lang="cs-CZ" dirty="0" err="1" smtClean="0"/>
              <a:t>British</a:t>
            </a:r>
            <a:endParaRPr lang="cs-CZ" dirty="0" smtClean="0"/>
          </a:p>
          <a:p>
            <a:r>
              <a:rPr lang="cs-CZ" b="1" dirty="0" smtClean="0"/>
              <a:t>1998</a:t>
            </a:r>
            <a:r>
              <a:rPr lang="cs-CZ" dirty="0" smtClean="0"/>
              <a:t> – </a:t>
            </a:r>
            <a:r>
              <a:rPr lang="cs-CZ" dirty="0" err="1" smtClean="0"/>
              <a:t>the</a:t>
            </a:r>
            <a:r>
              <a:rPr lang="cs-CZ" dirty="0" smtClean="0"/>
              <a:t> </a:t>
            </a:r>
            <a:r>
              <a:rPr lang="cs-CZ" dirty="0" err="1" smtClean="0"/>
              <a:t>Catholics</a:t>
            </a:r>
            <a:r>
              <a:rPr lang="cs-CZ" dirty="0" smtClean="0"/>
              <a:t> and </a:t>
            </a:r>
            <a:r>
              <a:rPr lang="cs-CZ" dirty="0" err="1" smtClean="0"/>
              <a:t>Protestants</a:t>
            </a:r>
            <a:r>
              <a:rPr lang="cs-CZ" dirty="0" smtClean="0"/>
              <a:t> </a:t>
            </a:r>
            <a:r>
              <a:rPr lang="cs-CZ" dirty="0" err="1" smtClean="0"/>
              <a:t>signed</a:t>
            </a:r>
            <a:r>
              <a:rPr lang="cs-CZ" dirty="0" smtClean="0"/>
              <a:t> </a:t>
            </a:r>
            <a:r>
              <a:rPr lang="cs-CZ" dirty="0" err="1" smtClean="0"/>
              <a:t>the</a:t>
            </a:r>
            <a:r>
              <a:rPr lang="cs-CZ" dirty="0" smtClean="0"/>
              <a:t> </a:t>
            </a:r>
            <a:r>
              <a:rPr lang="cs-CZ" b="1" dirty="0" err="1" smtClean="0"/>
              <a:t>Good</a:t>
            </a:r>
            <a:r>
              <a:rPr lang="cs-CZ" b="1" dirty="0" smtClean="0"/>
              <a:t> </a:t>
            </a:r>
            <a:r>
              <a:rPr lang="cs-CZ" b="1" dirty="0" err="1" smtClean="0"/>
              <a:t>Friday</a:t>
            </a:r>
            <a:r>
              <a:rPr lang="cs-CZ" b="1" dirty="0" smtClean="0"/>
              <a:t> </a:t>
            </a:r>
            <a:r>
              <a:rPr lang="cs-CZ" b="1" dirty="0" err="1" smtClean="0"/>
              <a:t>Agreement</a:t>
            </a:r>
            <a:endParaRPr lang="cs-CZ" b="1" dirty="0"/>
          </a:p>
        </p:txBody>
      </p:sp>
    </p:spTree>
    <p:extLst>
      <p:ext uri="{BB962C8B-B14F-4D97-AF65-F5344CB8AC3E}">
        <p14:creationId xmlns:p14="http://schemas.microsoft.com/office/powerpoint/2010/main" val="3082262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effectLst>
                  <a:outerShdw blurRad="38100" dist="38100" dir="2700000" algn="tl">
                    <a:srgbClr val="000000">
                      <a:alpha val="43137"/>
                    </a:srgbClr>
                  </a:outerShdw>
                </a:effectLst>
              </a:rPr>
              <a:t>PEOPLE, CULTURE, LANGUAGES</a:t>
            </a:r>
            <a:endParaRPr lang="cs-CZ"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457200" y="1556792"/>
            <a:ext cx="8229600" cy="4569371"/>
          </a:xfrm>
        </p:spPr>
        <p:txBody>
          <a:bodyPr>
            <a:normAutofit/>
          </a:bodyPr>
          <a:lstStyle/>
          <a:p>
            <a:r>
              <a:rPr lang="cs-CZ" sz="3600" b="1" dirty="0" err="1"/>
              <a:t>o</a:t>
            </a:r>
            <a:r>
              <a:rPr lang="cs-CZ" sz="3600" b="1" dirty="0" err="1" smtClean="0"/>
              <a:t>fficial</a:t>
            </a:r>
            <a:r>
              <a:rPr lang="cs-CZ" sz="3600" b="1" dirty="0" smtClean="0"/>
              <a:t> </a:t>
            </a:r>
            <a:r>
              <a:rPr lang="cs-CZ" sz="3600" b="1" dirty="0" err="1" smtClean="0"/>
              <a:t>languages</a:t>
            </a:r>
            <a:r>
              <a:rPr lang="cs-CZ" sz="3600" b="1" dirty="0" smtClean="0"/>
              <a:t> </a:t>
            </a:r>
            <a:r>
              <a:rPr lang="cs-CZ" sz="3600" dirty="0" smtClean="0"/>
              <a:t>– </a:t>
            </a:r>
            <a:r>
              <a:rPr lang="cs-CZ" sz="3600" b="1" dirty="0" err="1" smtClean="0"/>
              <a:t>English</a:t>
            </a:r>
            <a:r>
              <a:rPr lang="cs-CZ" sz="3600" b="1" dirty="0" smtClean="0"/>
              <a:t>, </a:t>
            </a:r>
            <a:r>
              <a:rPr lang="cs-CZ" sz="3600" b="1" dirty="0" err="1" smtClean="0"/>
              <a:t>Irish</a:t>
            </a:r>
            <a:r>
              <a:rPr lang="cs-CZ" sz="3600" b="1" dirty="0" smtClean="0"/>
              <a:t> </a:t>
            </a:r>
            <a:r>
              <a:rPr lang="cs-CZ" sz="3600" b="1" dirty="0" err="1" smtClean="0"/>
              <a:t>Gaelic</a:t>
            </a:r>
            <a:r>
              <a:rPr lang="cs-CZ" sz="3600" b="1" dirty="0" smtClean="0"/>
              <a:t> </a:t>
            </a:r>
            <a:r>
              <a:rPr lang="cs-CZ" sz="3600" dirty="0" smtClean="0"/>
              <a:t>(</a:t>
            </a:r>
            <a:r>
              <a:rPr lang="cs-CZ" sz="3600" dirty="0" err="1" smtClean="0"/>
              <a:t>Celtic</a:t>
            </a:r>
            <a:r>
              <a:rPr lang="cs-CZ" sz="3600" dirty="0" smtClean="0"/>
              <a:t> </a:t>
            </a:r>
            <a:r>
              <a:rPr lang="cs-CZ" sz="3600" dirty="0" err="1" smtClean="0"/>
              <a:t>lang</a:t>
            </a:r>
            <a:r>
              <a:rPr lang="cs-CZ" sz="3600" dirty="0" smtClean="0"/>
              <a:t>. - </a:t>
            </a:r>
            <a:r>
              <a:rPr lang="cs-CZ" sz="3600" dirty="0" err="1" smtClean="0"/>
              <a:t>still</a:t>
            </a:r>
            <a:r>
              <a:rPr lang="cs-CZ" sz="3600" dirty="0" smtClean="0"/>
              <a:t> </a:t>
            </a:r>
            <a:r>
              <a:rPr lang="cs-CZ" sz="3600" dirty="0" err="1" smtClean="0"/>
              <a:t>taught</a:t>
            </a:r>
            <a:r>
              <a:rPr lang="cs-CZ" sz="3600" dirty="0" smtClean="0"/>
              <a:t> </a:t>
            </a:r>
            <a:r>
              <a:rPr lang="cs-CZ" sz="3600" dirty="0" err="1" smtClean="0"/>
              <a:t>at</a:t>
            </a:r>
            <a:r>
              <a:rPr lang="cs-CZ" sz="3600" dirty="0" smtClean="0"/>
              <a:t> </a:t>
            </a:r>
            <a:r>
              <a:rPr lang="cs-CZ" sz="3600" dirty="0" err="1" smtClean="0"/>
              <a:t>schools</a:t>
            </a:r>
            <a:r>
              <a:rPr lang="cs-CZ" sz="3600" dirty="0" smtClean="0"/>
              <a:t> but </a:t>
            </a:r>
            <a:r>
              <a:rPr lang="cs-CZ" sz="3600" dirty="0" err="1" smtClean="0"/>
              <a:t>spoken</a:t>
            </a:r>
            <a:r>
              <a:rPr lang="cs-CZ" sz="3600" dirty="0" smtClean="0"/>
              <a:t> </a:t>
            </a:r>
            <a:r>
              <a:rPr lang="cs-CZ" sz="3600" dirty="0" err="1" smtClean="0"/>
              <a:t>only</a:t>
            </a:r>
            <a:r>
              <a:rPr lang="cs-CZ" sz="3600" dirty="0" smtClean="0"/>
              <a:t> by 130,000 </a:t>
            </a:r>
            <a:r>
              <a:rPr lang="cs-CZ" sz="3600" dirty="0" err="1" smtClean="0"/>
              <a:t>people</a:t>
            </a:r>
            <a:r>
              <a:rPr lang="cs-CZ" sz="3600" dirty="0" smtClean="0"/>
              <a:t>)</a:t>
            </a:r>
          </a:p>
          <a:p>
            <a:endParaRPr lang="cs-CZ" sz="3600" dirty="0" smtClean="0"/>
          </a:p>
          <a:p>
            <a:r>
              <a:rPr lang="cs-CZ" sz="3600" dirty="0" err="1"/>
              <a:t>d</a:t>
            </a:r>
            <a:r>
              <a:rPr lang="cs-CZ" sz="3600" dirty="0" err="1" smtClean="0"/>
              <a:t>espite</a:t>
            </a:r>
            <a:r>
              <a:rPr lang="cs-CZ" sz="3600" dirty="0" smtClean="0"/>
              <a:t> </a:t>
            </a:r>
            <a:r>
              <a:rPr lang="cs-CZ" sz="3600" dirty="0" err="1" smtClean="0"/>
              <a:t>the</a:t>
            </a:r>
            <a:r>
              <a:rPr lang="cs-CZ" sz="3600" dirty="0" smtClean="0"/>
              <a:t> </a:t>
            </a:r>
            <a:r>
              <a:rPr lang="cs-CZ" sz="3600" dirty="0" err="1" smtClean="0"/>
              <a:t>problems</a:t>
            </a:r>
            <a:r>
              <a:rPr lang="cs-CZ" sz="3600" dirty="0" smtClean="0"/>
              <a:t> in </a:t>
            </a:r>
            <a:r>
              <a:rPr lang="cs-CZ" sz="3600" dirty="0" err="1" smtClean="0"/>
              <a:t>history</a:t>
            </a:r>
            <a:r>
              <a:rPr lang="cs-CZ" sz="3600" dirty="0" smtClean="0"/>
              <a:t> </a:t>
            </a:r>
            <a:r>
              <a:rPr lang="cs-CZ" sz="3600" dirty="0" err="1" smtClean="0"/>
              <a:t>Irish</a:t>
            </a:r>
            <a:r>
              <a:rPr lang="cs-CZ" sz="3600" dirty="0" smtClean="0"/>
              <a:t> and </a:t>
            </a:r>
            <a:r>
              <a:rPr lang="cs-CZ" sz="3600" dirty="0" err="1" smtClean="0"/>
              <a:t>British</a:t>
            </a:r>
            <a:r>
              <a:rPr lang="cs-CZ" sz="3600" dirty="0" smtClean="0"/>
              <a:t> </a:t>
            </a:r>
            <a:r>
              <a:rPr lang="cs-CZ" sz="3600" dirty="0" err="1" smtClean="0"/>
              <a:t>people</a:t>
            </a:r>
            <a:r>
              <a:rPr lang="cs-CZ" sz="3600" dirty="0" smtClean="0"/>
              <a:t> </a:t>
            </a:r>
            <a:r>
              <a:rPr lang="cs-CZ" sz="3600" dirty="0" err="1" smtClean="0"/>
              <a:t>have</a:t>
            </a:r>
            <a:r>
              <a:rPr lang="cs-CZ" sz="3600" dirty="0" smtClean="0"/>
              <a:t> much in </a:t>
            </a:r>
            <a:r>
              <a:rPr lang="cs-CZ" sz="3600" dirty="0" err="1" smtClean="0"/>
              <a:t>common</a:t>
            </a:r>
            <a:r>
              <a:rPr lang="cs-CZ" sz="3600" dirty="0" smtClean="0"/>
              <a:t>, </a:t>
            </a:r>
            <a:r>
              <a:rPr lang="cs-CZ" sz="3600" dirty="0" err="1" smtClean="0"/>
              <a:t>nowadays</a:t>
            </a:r>
            <a:r>
              <a:rPr lang="cs-CZ" sz="3600" dirty="0" smtClean="0"/>
              <a:t> </a:t>
            </a:r>
            <a:r>
              <a:rPr lang="cs-CZ" sz="3600" dirty="0" err="1" smtClean="0"/>
              <a:t>they</a:t>
            </a:r>
            <a:r>
              <a:rPr lang="cs-CZ" sz="3600" dirty="0" smtClean="0"/>
              <a:t> </a:t>
            </a:r>
            <a:r>
              <a:rPr lang="cs-CZ" sz="3600" dirty="0" err="1" smtClean="0"/>
              <a:t>get</a:t>
            </a:r>
            <a:r>
              <a:rPr lang="cs-CZ" sz="3600" dirty="0" smtClean="0"/>
              <a:t> on </a:t>
            </a:r>
            <a:r>
              <a:rPr lang="cs-CZ" sz="3600" dirty="0" err="1" smtClean="0"/>
              <a:t>pretty</a:t>
            </a:r>
            <a:r>
              <a:rPr lang="cs-CZ" sz="3600" dirty="0" smtClean="0"/>
              <a:t> </a:t>
            </a:r>
            <a:r>
              <a:rPr lang="cs-CZ" sz="3600" dirty="0" err="1" smtClean="0"/>
              <a:t>well</a:t>
            </a:r>
            <a:endParaRPr lang="cs-CZ" sz="3600" dirty="0" smtClean="0"/>
          </a:p>
        </p:txBody>
      </p:sp>
    </p:spTree>
    <p:extLst>
      <p:ext uri="{BB962C8B-B14F-4D97-AF65-F5344CB8AC3E}">
        <p14:creationId xmlns:p14="http://schemas.microsoft.com/office/powerpoint/2010/main" val="969842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92DE36"/>
        </a:solid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836712"/>
            <a:ext cx="8229600" cy="5256584"/>
          </a:xfrm>
        </p:spPr>
        <p:txBody>
          <a:bodyPr>
            <a:normAutofit/>
          </a:bodyPr>
          <a:lstStyle/>
          <a:p>
            <a:r>
              <a:rPr lang="cs-CZ" sz="3600" b="1" dirty="0">
                <a:effectLst>
                  <a:outerShdw blurRad="38100" dist="38100" dir="2700000" algn="tl">
                    <a:srgbClr val="000000">
                      <a:alpha val="43137"/>
                    </a:srgbClr>
                  </a:outerShdw>
                </a:effectLst>
              </a:rPr>
              <a:t>St Patrick </a:t>
            </a:r>
            <a:r>
              <a:rPr lang="cs-CZ" sz="3600" dirty="0"/>
              <a:t>– patron </a:t>
            </a:r>
            <a:r>
              <a:rPr lang="cs-CZ" sz="3600" dirty="0" err="1"/>
              <a:t>saint</a:t>
            </a:r>
            <a:r>
              <a:rPr lang="cs-CZ" sz="3600" dirty="0"/>
              <a:t> </a:t>
            </a:r>
            <a:r>
              <a:rPr lang="cs-CZ" sz="3600" dirty="0" err="1"/>
              <a:t>of</a:t>
            </a:r>
            <a:r>
              <a:rPr lang="cs-CZ" sz="3600" dirty="0"/>
              <a:t> </a:t>
            </a:r>
            <a:r>
              <a:rPr lang="cs-CZ" sz="3600" dirty="0" err="1"/>
              <a:t>Ireland</a:t>
            </a:r>
            <a:r>
              <a:rPr lang="cs-CZ" sz="3600" dirty="0"/>
              <a:t>, in </a:t>
            </a:r>
            <a:r>
              <a:rPr lang="cs-CZ" sz="3600" dirty="0" err="1"/>
              <a:t>the</a:t>
            </a:r>
            <a:r>
              <a:rPr lang="cs-CZ" sz="3600" dirty="0"/>
              <a:t> 5th </a:t>
            </a:r>
            <a:r>
              <a:rPr lang="cs-CZ" sz="3600" dirty="0" smtClean="0"/>
              <a:t>cent</a:t>
            </a:r>
            <a:r>
              <a:rPr lang="cs-CZ" sz="3600" dirty="0"/>
              <a:t>. </a:t>
            </a:r>
            <a:r>
              <a:rPr lang="cs-CZ" sz="3600" dirty="0" err="1"/>
              <a:t>b</a:t>
            </a:r>
            <a:r>
              <a:rPr lang="cs-CZ" sz="3600" dirty="0" err="1" smtClean="0"/>
              <a:t>rought</a:t>
            </a:r>
            <a:r>
              <a:rPr lang="cs-CZ" sz="3600" dirty="0" smtClean="0"/>
              <a:t> </a:t>
            </a:r>
            <a:r>
              <a:rPr lang="cs-CZ" sz="3600" b="1" dirty="0" err="1"/>
              <a:t>Christianity</a:t>
            </a:r>
            <a:r>
              <a:rPr lang="cs-CZ" sz="3600" dirty="0"/>
              <a:t> to </a:t>
            </a:r>
            <a:r>
              <a:rPr lang="cs-CZ" sz="3600" dirty="0" err="1" smtClean="0"/>
              <a:t>Ireland</a:t>
            </a:r>
            <a:endParaRPr lang="cs-CZ" sz="3600" dirty="0" smtClean="0"/>
          </a:p>
          <a:p>
            <a:endParaRPr lang="cs-CZ" dirty="0" smtClean="0"/>
          </a:p>
          <a:p>
            <a:pPr marL="0" indent="0">
              <a:buNone/>
            </a:pPr>
            <a:r>
              <a:rPr lang="cs-CZ" dirty="0" smtClean="0"/>
              <a:t>         - </a:t>
            </a:r>
            <a:r>
              <a:rPr lang="cs-CZ" b="1" dirty="0" smtClean="0"/>
              <a:t>St </a:t>
            </a:r>
            <a:r>
              <a:rPr lang="cs-CZ" b="1" dirty="0" err="1" smtClean="0"/>
              <a:t>Patrick´s</a:t>
            </a:r>
            <a:r>
              <a:rPr lang="cs-CZ" b="1" dirty="0" smtClean="0"/>
              <a:t> </a:t>
            </a:r>
            <a:r>
              <a:rPr lang="cs-CZ" b="1" dirty="0" err="1" smtClean="0"/>
              <a:t>Day</a:t>
            </a:r>
            <a:r>
              <a:rPr lang="cs-CZ" b="1" dirty="0" smtClean="0"/>
              <a:t> </a:t>
            </a:r>
            <a:r>
              <a:rPr lang="cs-CZ" dirty="0" smtClean="0"/>
              <a:t>– </a:t>
            </a:r>
            <a:r>
              <a:rPr lang="cs-CZ" dirty="0" err="1" smtClean="0"/>
              <a:t>March</a:t>
            </a:r>
            <a:r>
              <a:rPr lang="cs-CZ" dirty="0" smtClean="0"/>
              <a:t> 17 – </a:t>
            </a:r>
            <a:r>
              <a:rPr lang="cs-CZ" dirty="0" err="1" smtClean="0"/>
              <a:t>huge</a:t>
            </a:r>
            <a:r>
              <a:rPr lang="cs-CZ" dirty="0" smtClean="0"/>
              <a:t>                   </a:t>
            </a:r>
          </a:p>
          <a:p>
            <a:pPr marL="0" indent="0">
              <a:buNone/>
            </a:pPr>
            <a:r>
              <a:rPr lang="cs-CZ" dirty="0" smtClean="0"/>
              <a:t>                </a:t>
            </a:r>
            <a:r>
              <a:rPr lang="cs-CZ" dirty="0" err="1" smtClean="0"/>
              <a:t>parades</a:t>
            </a:r>
            <a:r>
              <a:rPr lang="cs-CZ" dirty="0" smtClean="0"/>
              <a:t>, </a:t>
            </a:r>
            <a:r>
              <a:rPr lang="cs-CZ" dirty="0" err="1" smtClean="0"/>
              <a:t>parties</a:t>
            </a:r>
            <a:r>
              <a:rPr lang="cs-CZ" dirty="0" smtClean="0"/>
              <a:t>, </a:t>
            </a:r>
            <a:r>
              <a:rPr lang="cs-CZ" dirty="0" err="1" smtClean="0"/>
              <a:t>concerts</a:t>
            </a:r>
            <a:r>
              <a:rPr lang="cs-CZ" dirty="0"/>
              <a:t>,</a:t>
            </a:r>
            <a:r>
              <a:rPr lang="cs-CZ" dirty="0" smtClean="0"/>
              <a:t>            		      </a:t>
            </a:r>
            <a:r>
              <a:rPr lang="cs-CZ" dirty="0" err="1" smtClean="0"/>
              <a:t>fireworks</a:t>
            </a:r>
            <a:r>
              <a:rPr lang="cs-CZ" dirty="0" smtClean="0"/>
              <a:t>, </a:t>
            </a:r>
            <a:r>
              <a:rPr lang="cs-CZ" dirty="0" err="1" smtClean="0"/>
              <a:t>people</a:t>
            </a:r>
            <a:r>
              <a:rPr lang="cs-CZ" dirty="0" smtClean="0"/>
              <a:t> </a:t>
            </a:r>
            <a:r>
              <a:rPr lang="cs-CZ" dirty="0" err="1" smtClean="0"/>
              <a:t>wear</a:t>
            </a:r>
            <a:r>
              <a:rPr lang="cs-CZ" dirty="0" smtClean="0"/>
              <a:t> green, drink </a:t>
            </a:r>
            <a:endParaRPr lang="cs-CZ" dirty="0"/>
          </a:p>
          <a:p>
            <a:pPr marL="0" indent="0">
              <a:buNone/>
            </a:pPr>
            <a:r>
              <a:rPr lang="cs-CZ" dirty="0" smtClean="0"/>
              <a:t>	      </a:t>
            </a:r>
            <a:r>
              <a:rPr lang="cs-CZ" dirty="0" err="1"/>
              <a:t>Guinness</a:t>
            </a:r>
            <a:r>
              <a:rPr lang="cs-CZ" dirty="0"/>
              <a:t> </a:t>
            </a:r>
            <a:r>
              <a:rPr lang="cs-CZ" dirty="0" err="1"/>
              <a:t>beer</a:t>
            </a:r>
            <a:endParaRPr lang="cs-CZ" dirty="0"/>
          </a:p>
          <a:p>
            <a:pPr marL="0" indent="0">
              <a:buNone/>
            </a:pPr>
            <a:r>
              <a:rPr lang="cs-CZ" dirty="0" smtClean="0"/>
              <a:t>                - </a:t>
            </a:r>
            <a:r>
              <a:rPr lang="cs-CZ" dirty="0" err="1" smtClean="0"/>
              <a:t>celebrated</a:t>
            </a:r>
            <a:r>
              <a:rPr lang="cs-CZ" dirty="0" smtClean="0"/>
              <a:t> </a:t>
            </a:r>
            <a:r>
              <a:rPr lang="cs-CZ" dirty="0" err="1" smtClean="0"/>
              <a:t>worldwide</a:t>
            </a:r>
            <a:endParaRPr lang="cs-CZ" dirty="0" smtClean="0"/>
          </a:p>
          <a:p>
            <a:pPr marL="0" indent="0">
              <a:buNone/>
            </a:pPr>
            <a:r>
              <a:rPr lang="cs-CZ" dirty="0"/>
              <a:t> </a:t>
            </a:r>
            <a:r>
              <a:rPr lang="cs-CZ" dirty="0" smtClean="0"/>
              <a:t>                   </a:t>
            </a:r>
            <a:endParaRPr lang="cs-CZ" dirty="0"/>
          </a:p>
        </p:txBody>
      </p:sp>
    </p:spTree>
    <p:extLst>
      <p:ext uri="{BB962C8B-B14F-4D97-AF65-F5344CB8AC3E}">
        <p14:creationId xmlns:p14="http://schemas.microsoft.com/office/powerpoint/2010/main" val="9452056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836712"/>
            <a:ext cx="8229600" cy="5289451"/>
          </a:xfrm>
        </p:spPr>
        <p:txBody>
          <a:bodyPr>
            <a:normAutofit/>
          </a:bodyPr>
          <a:lstStyle/>
          <a:p>
            <a:r>
              <a:rPr lang="cs-CZ" sz="4000" b="1" dirty="0" err="1" smtClean="0"/>
              <a:t>Famous</a:t>
            </a:r>
            <a:r>
              <a:rPr lang="cs-CZ" sz="4000" b="1" dirty="0" smtClean="0"/>
              <a:t> </a:t>
            </a:r>
            <a:r>
              <a:rPr lang="cs-CZ" sz="4000" b="1" dirty="0" err="1" smtClean="0"/>
              <a:t>personalities</a:t>
            </a:r>
            <a:r>
              <a:rPr lang="cs-CZ" sz="4000" b="1" dirty="0" smtClean="0"/>
              <a:t> </a:t>
            </a:r>
            <a:r>
              <a:rPr lang="cs-CZ" sz="4000" dirty="0" smtClean="0"/>
              <a:t>– Jonathan </a:t>
            </a:r>
            <a:r>
              <a:rPr lang="cs-CZ" sz="4000" dirty="0" err="1" smtClean="0"/>
              <a:t>Swift</a:t>
            </a:r>
            <a:r>
              <a:rPr lang="cs-CZ" sz="4000" dirty="0" smtClean="0"/>
              <a:t>, Oscar Wilde, James </a:t>
            </a:r>
            <a:r>
              <a:rPr lang="cs-CZ" sz="4000" dirty="0" err="1" smtClean="0"/>
              <a:t>Joyce</a:t>
            </a:r>
            <a:r>
              <a:rPr lang="cs-CZ" sz="4000" dirty="0" smtClean="0"/>
              <a:t>, </a:t>
            </a:r>
            <a:r>
              <a:rPr lang="cs-CZ" sz="4000" dirty="0" err="1" smtClean="0"/>
              <a:t>Sinéad</a:t>
            </a:r>
            <a:r>
              <a:rPr lang="cs-CZ" sz="4000" dirty="0" smtClean="0"/>
              <a:t> </a:t>
            </a:r>
            <a:r>
              <a:rPr lang="cs-CZ" sz="4000" dirty="0" err="1" smtClean="0"/>
              <a:t>O´Connor</a:t>
            </a:r>
            <a:r>
              <a:rPr lang="cs-CZ" sz="4000" dirty="0" smtClean="0"/>
              <a:t>, U2, </a:t>
            </a:r>
            <a:r>
              <a:rPr lang="cs-CZ" sz="4000" dirty="0" err="1" smtClean="0"/>
              <a:t>Pierce</a:t>
            </a:r>
            <a:r>
              <a:rPr lang="cs-CZ" sz="4000" dirty="0" smtClean="0"/>
              <a:t> </a:t>
            </a:r>
            <a:r>
              <a:rPr lang="cs-CZ" sz="4000" dirty="0" err="1" smtClean="0"/>
              <a:t>Brosnan</a:t>
            </a:r>
            <a:endParaRPr lang="cs-CZ" sz="4000" dirty="0" smtClean="0"/>
          </a:p>
          <a:p>
            <a:endParaRPr lang="cs-CZ" sz="4000" dirty="0" smtClean="0"/>
          </a:p>
          <a:p>
            <a:r>
              <a:rPr lang="cs-CZ" sz="4000" b="1" dirty="0" err="1" smtClean="0"/>
              <a:t>Traditional</a:t>
            </a:r>
            <a:r>
              <a:rPr lang="cs-CZ" sz="4000" b="1" dirty="0" smtClean="0"/>
              <a:t> </a:t>
            </a:r>
            <a:r>
              <a:rPr lang="cs-CZ" sz="4000" b="1" dirty="0" err="1" smtClean="0"/>
              <a:t>Irish</a:t>
            </a:r>
            <a:r>
              <a:rPr lang="cs-CZ" sz="4000" b="1" dirty="0" smtClean="0"/>
              <a:t> music </a:t>
            </a:r>
            <a:r>
              <a:rPr lang="cs-CZ" sz="4000" dirty="0" smtClean="0"/>
              <a:t>– </a:t>
            </a:r>
            <a:r>
              <a:rPr lang="cs-CZ" sz="4000" dirty="0" err="1" smtClean="0"/>
              <a:t>instruments</a:t>
            </a:r>
            <a:r>
              <a:rPr lang="cs-CZ" sz="4000" dirty="0" smtClean="0"/>
              <a:t> </a:t>
            </a:r>
            <a:r>
              <a:rPr lang="cs-CZ" sz="4000" dirty="0" err="1" smtClean="0"/>
              <a:t>like</a:t>
            </a:r>
            <a:r>
              <a:rPr lang="cs-CZ" sz="4000" dirty="0" smtClean="0"/>
              <a:t> a </a:t>
            </a:r>
            <a:r>
              <a:rPr lang="cs-CZ" sz="4000" dirty="0" err="1" smtClean="0"/>
              <a:t>flute</a:t>
            </a:r>
            <a:r>
              <a:rPr lang="cs-CZ" sz="4000" dirty="0" smtClean="0"/>
              <a:t>, a </a:t>
            </a:r>
            <a:r>
              <a:rPr lang="cs-CZ" sz="4000" dirty="0" err="1" smtClean="0"/>
              <a:t>fiddle</a:t>
            </a:r>
            <a:r>
              <a:rPr lang="cs-CZ" sz="4000" dirty="0" smtClean="0"/>
              <a:t> (</a:t>
            </a:r>
            <a:r>
              <a:rPr lang="cs-CZ" sz="4000" dirty="0" err="1" smtClean="0"/>
              <a:t>similar</a:t>
            </a:r>
            <a:r>
              <a:rPr lang="cs-CZ" sz="4000" dirty="0" smtClean="0"/>
              <a:t> to </a:t>
            </a:r>
            <a:r>
              <a:rPr lang="cs-CZ" sz="4000" dirty="0" err="1" smtClean="0"/>
              <a:t>violin</a:t>
            </a:r>
            <a:r>
              <a:rPr lang="cs-CZ" sz="4000" dirty="0" smtClean="0"/>
              <a:t>) and </a:t>
            </a:r>
            <a:r>
              <a:rPr lang="cs-CZ" sz="4000" dirty="0" err="1" smtClean="0"/>
              <a:t>small</a:t>
            </a:r>
            <a:r>
              <a:rPr lang="cs-CZ" sz="4000" dirty="0" smtClean="0"/>
              <a:t> </a:t>
            </a:r>
            <a:r>
              <a:rPr lang="cs-CZ" sz="4000" dirty="0" err="1" smtClean="0"/>
              <a:t>drums</a:t>
            </a:r>
            <a:r>
              <a:rPr lang="cs-CZ" sz="4000" dirty="0" smtClean="0"/>
              <a:t>, </a:t>
            </a:r>
            <a:r>
              <a:rPr lang="cs-CZ" sz="4000" dirty="0" err="1" smtClean="0"/>
              <a:t>people</a:t>
            </a:r>
            <a:r>
              <a:rPr lang="cs-CZ" sz="4000" dirty="0" smtClean="0"/>
              <a:t> </a:t>
            </a:r>
            <a:r>
              <a:rPr lang="cs-CZ" sz="4000" dirty="0" err="1" smtClean="0"/>
              <a:t>meet</a:t>
            </a:r>
            <a:r>
              <a:rPr lang="cs-CZ" sz="4000" dirty="0" smtClean="0"/>
              <a:t> in </a:t>
            </a:r>
            <a:r>
              <a:rPr lang="cs-CZ" sz="4000" dirty="0" err="1" smtClean="0"/>
              <a:t>pubs</a:t>
            </a:r>
            <a:r>
              <a:rPr lang="cs-CZ" sz="4000" dirty="0" smtClean="0"/>
              <a:t> to play </a:t>
            </a:r>
            <a:r>
              <a:rPr lang="cs-CZ" sz="4000" dirty="0" err="1" smtClean="0"/>
              <a:t>together</a:t>
            </a:r>
            <a:endParaRPr lang="cs-CZ" sz="4000" dirty="0"/>
          </a:p>
        </p:txBody>
      </p:sp>
    </p:spTree>
    <p:extLst>
      <p:ext uri="{BB962C8B-B14F-4D97-AF65-F5344CB8AC3E}">
        <p14:creationId xmlns:p14="http://schemas.microsoft.com/office/powerpoint/2010/main" val="39215018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4800" b="1" dirty="0" smtClean="0">
                <a:effectLst>
                  <a:outerShdw blurRad="38100" dist="38100" dir="2700000" algn="tl">
                    <a:srgbClr val="000000">
                      <a:alpha val="43137"/>
                    </a:srgbClr>
                  </a:outerShdw>
                </a:effectLst>
              </a:rPr>
              <a:t>Dublin</a:t>
            </a:r>
            <a:endParaRPr lang="cs-CZ" sz="4800"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467544" y="1556792"/>
            <a:ext cx="8229600" cy="4525963"/>
          </a:xfrm>
        </p:spPr>
        <p:txBody>
          <a:bodyPr>
            <a:noAutofit/>
          </a:bodyPr>
          <a:lstStyle/>
          <a:p>
            <a:r>
              <a:rPr lang="cs-CZ" sz="3600" dirty="0" err="1"/>
              <a:t>t</a:t>
            </a:r>
            <a:r>
              <a:rPr lang="cs-CZ" sz="3600" dirty="0" err="1" smtClean="0"/>
              <a:t>he</a:t>
            </a:r>
            <a:r>
              <a:rPr lang="cs-CZ" sz="3600" dirty="0" smtClean="0"/>
              <a:t> </a:t>
            </a:r>
            <a:r>
              <a:rPr lang="cs-CZ" sz="3600" b="1" dirty="0" err="1" smtClean="0"/>
              <a:t>capital</a:t>
            </a:r>
            <a:r>
              <a:rPr lang="cs-CZ" sz="3600" b="1" dirty="0" smtClean="0"/>
              <a:t> city </a:t>
            </a:r>
            <a:r>
              <a:rPr lang="cs-CZ" sz="3600" dirty="0" err="1" smtClean="0"/>
              <a:t>of</a:t>
            </a:r>
            <a:r>
              <a:rPr lang="cs-CZ" sz="3600" dirty="0" smtClean="0"/>
              <a:t> </a:t>
            </a:r>
            <a:r>
              <a:rPr lang="cs-CZ" sz="3600" dirty="0" err="1" smtClean="0"/>
              <a:t>the</a:t>
            </a:r>
            <a:r>
              <a:rPr lang="cs-CZ" sz="3600" dirty="0" smtClean="0"/>
              <a:t> </a:t>
            </a:r>
            <a:r>
              <a:rPr lang="cs-CZ" sz="3600" b="1" dirty="0" smtClean="0"/>
              <a:t>Republic </a:t>
            </a:r>
            <a:r>
              <a:rPr lang="cs-CZ" sz="3600" b="1" dirty="0" err="1" smtClean="0"/>
              <a:t>of</a:t>
            </a:r>
            <a:r>
              <a:rPr lang="cs-CZ" sz="3600" b="1" dirty="0" smtClean="0"/>
              <a:t> </a:t>
            </a:r>
            <a:r>
              <a:rPr lang="cs-CZ" sz="3600" b="1" dirty="0" err="1" smtClean="0"/>
              <a:t>Ireland</a:t>
            </a:r>
            <a:endParaRPr lang="cs-CZ" sz="3600" b="1" dirty="0" smtClean="0"/>
          </a:p>
          <a:p>
            <a:r>
              <a:rPr lang="cs-CZ" sz="3600" dirty="0" err="1"/>
              <a:t>f</a:t>
            </a:r>
            <a:r>
              <a:rPr lang="cs-CZ" sz="3600" dirty="0" err="1" smtClean="0"/>
              <a:t>ounded</a:t>
            </a:r>
            <a:r>
              <a:rPr lang="cs-CZ" sz="3600" dirty="0" smtClean="0"/>
              <a:t> by </a:t>
            </a:r>
            <a:r>
              <a:rPr lang="cs-CZ" sz="3600" b="1" dirty="0" err="1" smtClean="0"/>
              <a:t>Vikings</a:t>
            </a:r>
            <a:endParaRPr lang="cs-CZ" sz="3600" b="1" dirty="0" smtClean="0"/>
          </a:p>
          <a:p>
            <a:r>
              <a:rPr lang="cs-CZ" sz="3600" b="1" dirty="0" err="1"/>
              <a:t>p</a:t>
            </a:r>
            <a:r>
              <a:rPr lang="cs-CZ" sz="3600" b="1" dirty="0" err="1" smtClean="0"/>
              <a:t>opular</a:t>
            </a:r>
            <a:r>
              <a:rPr lang="cs-CZ" sz="3600" b="1" dirty="0" smtClean="0"/>
              <a:t> </a:t>
            </a:r>
            <a:r>
              <a:rPr lang="cs-CZ" sz="3600" b="1" dirty="0" err="1" smtClean="0"/>
              <a:t>tourist</a:t>
            </a:r>
            <a:r>
              <a:rPr lang="cs-CZ" sz="3600" b="1" dirty="0" smtClean="0"/>
              <a:t> </a:t>
            </a:r>
            <a:r>
              <a:rPr lang="cs-CZ" sz="3600" b="1" dirty="0" err="1" smtClean="0"/>
              <a:t>destination</a:t>
            </a:r>
            <a:r>
              <a:rPr lang="cs-CZ" sz="3600" b="1" dirty="0" smtClean="0"/>
              <a:t> </a:t>
            </a:r>
            <a:r>
              <a:rPr lang="cs-CZ" sz="3600" dirty="0" smtClean="0"/>
              <a:t>– </a:t>
            </a:r>
            <a:r>
              <a:rPr lang="cs-CZ" sz="3600" dirty="0" err="1" smtClean="0"/>
              <a:t>the</a:t>
            </a:r>
            <a:r>
              <a:rPr lang="cs-CZ" sz="3600" dirty="0" smtClean="0"/>
              <a:t> </a:t>
            </a:r>
            <a:r>
              <a:rPr lang="cs-CZ" sz="3600" i="1" dirty="0" smtClean="0"/>
              <a:t>Temple Bar area </a:t>
            </a:r>
            <a:r>
              <a:rPr lang="cs-CZ" sz="3600" dirty="0"/>
              <a:t>(</a:t>
            </a:r>
            <a:r>
              <a:rPr lang="cs-CZ" sz="3600" dirty="0" err="1" smtClean="0"/>
              <a:t>rich</a:t>
            </a:r>
            <a:r>
              <a:rPr lang="cs-CZ" sz="3600" dirty="0" smtClean="0"/>
              <a:t> </a:t>
            </a:r>
            <a:r>
              <a:rPr lang="cs-CZ" sz="3600" dirty="0" err="1" smtClean="0"/>
              <a:t>nightlife</a:t>
            </a:r>
            <a:r>
              <a:rPr lang="cs-CZ" sz="3600" dirty="0" smtClean="0"/>
              <a:t>, </a:t>
            </a:r>
            <a:r>
              <a:rPr lang="cs-CZ" sz="3600" dirty="0" err="1" smtClean="0"/>
              <a:t>pubs</a:t>
            </a:r>
            <a:r>
              <a:rPr lang="cs-CZ" sz="3600" dirty="0" smtClean="0"/>
              <a:t> and </a:t>
            </a:r>
            <a:r>
              <a:rPr lang="cs-CZ" sz="3600" dirty="0" err="1" smtClean="0"/>
              <a:t>clubs</a:t>
            </a:r>
            <a:r>
              <a:rPr lang="cs-CZ" sz="3600" dirty="0" smtClean="0"/>
              <a:t> </a:t>
            </a:r>
            <a:r>
              <a:rPr lang="cs-CZ" sz="3600" dirty="0" err="1" smtClean="0"/>
              <a:t>with</a:t>
            </a:r>
            <a:r>
              <a:rPr lang="cs-CZ" sz="3600" dirty="0" smtClean="0"/>
              <a:t> live </a:t>
            </a:r>
            <a:r>
              <a:rPr lang="cs-CZ" sz="3600" dirty="0" err="1" smtClean="0"/>
              <a:t>Irish</a:t>
            </a:r>
            <a:r>
              <a:rPr lang="cs-CZ" sz="3600" dirty="0" smtClean="0"/>
              <a:t> music), </a:t>
            </a:r>
            <a:r>
              <a:rPr lang="cs-CZ" sz="3600" i="1" dirty="0" smtClean="0"/>
              <a:t>Dublin </a:t>
            </a:r>
            <a:r>
              <a:rPr lang="cs-CZ" sz="3600" i="1" dirty="0" err="1" smtClean="0"/>
              <a:t>Castle</a:t>
            </a:r>
            <a:r>
              <a:rPr lang="cs-CZ" sz="3600" dirty="0" smtClean="0"/>
              <a:t>, </a:t>
            </a:r>
            <a:r>
              <a:rPr lang="cs-CZ" sz="3600" i="1" dirty="0" smtClean="0"/>
              <a:t>Christ </a:t>
            </a:r>
            <a:r>
              <a:rPr lang="cs-CZ" sz="3600" i="1" dirty="0" err="1" smtClean="0"/>
              <a:t>Church</a:t>
            </a:r>
            <a:r>
              <a:rPr lang="cs-CZ" sz="3600" i="1" dirty="0" smtClean="0"/>
              <a:t> </a:t>
            </a:r>
            <a:r>
              <a:rPr lang="cs-CZ" sz="3600" i="1" dirty="0" err="1" smtClean="0"/>
              <a:t>Cathedral</a:t>
            </a:r>
            <a:r>
              <a:rPr lang="cs-CZ" sz="3600" i="1" dirty="0" smtClean="0"/>
              <a:t>, St </a:t>
            </a:r>
            <a:r>
              <a:rPr lang="cs-CZ" sz="3600" i="1" dirty="0" err="1" smtClean="0"/>
              <a:t>Patrick´s</a:t>
            </a:r>
            <a:r>
              <a:rPr lang="cs-CZ" sz="3600" i="1" dirty="0" smtClean="0"/>
              <a:t> </a:t>
            </a:r>
            <a:r>
              <a:rPr lang="cs-CZ" sz="3600" i="1" dirty="0" err="1" smtClean="0"/>
              <a:t>Cathedral</a:t>
            </a:r>
            <a:r>
              <a:rPr lang="cs-CZ" sz="3600" i="1" dirty="0" smtClean="0"/>
              <a:t>, </a:t>
            </a:r>
            <a:r>
              <a:rPr lang="cs-CZ" sz="3600" i="1" dirty="0" err="1" smtClean="0"/>
              <a:t>Old</a:t>
            </a:r>
            <a:r>
              <a:rPr lang="cs-CZ" sz="3600" i="1" dirty="0" smtClean="0"/>
              <a:t> </a:t>
            </a:r>
            <a:r>
              <a:rPr lang="cs-CZ" sz="3600" i="1" dirty="0" err="1" smtClean="0"/>
              <a:t>Jameson</a:t>
            </a:r>
            <a:r>
              <a:rPr lang="cs-CZ" sz="3600" i="1" dirty="0" smtClean="0"/>
              <a:t> </a:t>
            </a:r>
            <a:r>
              <a:rPr lang="cs-CZ" sz="3600" i="1" dirty="0" err="1"/>
              <a:t>D</a:t>
            </a:r>
            <a:r>
              <a:rPr lang="cs-CZ" sz="3600" i="1" dirty="0" err="1" smtClean="0"/>
              <a:t>istillery</a:t>
            </a:r>
            <a:r>
              <a:rPr lang="cs-CZ" sz="3600" i="1" dirty="0" smtClean="0"/>
              <a:t>, </a:t>
            </a:r>
            <a:r>
              <a:rPr lang="cs-CZ" sz="3600" i="1" dirty="0" err="1" smtClean="0"/>
              <a:t>Guinness</a:t>
            </a:r>
            <a:r>
              <a:rPr lang="cs-CZ" sz="3600" i="1" dirty="0" smtClean="0"/>
              <a:t> </a:t>
            </a:r>
            <a:r>
              <a:rPr lang="cs-CZ" sz="3600" i="1" dirty="0" err="1" smtClean="0"/>
              <a:t>brewery</a:t>
            </a:r>
            <a:endParaRPr lang="cs-CZ" sz="3600" i="1" dirty="0"/>
          </a:p>
        </p:txBody>
      </p:sp>
    </p:spTree>
    <p:extLst>
      <p:ext uri="{BB962C8B-B14F-4D97-AF65-F5344CB8AC3E}">
        <p14:creationId xmlns:p14="http://schemas.microsoft.com/office/powerpoint/2010/main" val="2487995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1835696" y="5877272"/>
            <a:ext cx="5486400" cy="576064"/>
          </a:xfrm>
        </p:spPr>
        <p:txBody>
          <a:bodyPr>
            <a:normAutofit/>
          </a:bodyPr>
          <a:lstStyle/>
          <a:p>
            <a:pPr algn="ctr"/>
            <a:r>
              <a:rPr lang="cs-CZ" sz="2800" dirty="0" smtClean="0"/>
              <a:t>THE TEMPLE BAR AREA</a:t>
            </a:r>
            <a:endParaRPr lang="cs-CZ" sz="2800" dirty="0"/>
          </a:p>
        </p:txBody>
      </p:sp>
      <p:pic>
        <p:nvPicPr>
          <p:cNvPr id="7" name="Zástupný symbol pro obrázek 6"/>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a:stretch>
            <a:fillRect/>
          </a:stretch>
        </p:blipFill>
        <p:spPr>
          <a:xfrm>
            <a:off x="1115616" y="332656"/>
            <a:ext cx="7200000" cy="5400000"/>
          </a:xfrm>
        </p:spPr>
      </p:pic>
    </p:spTree>
    <p:extLst>
      <p:ext uri="{BB962C8B-B14F-4D97-AF65-F5344CB8AC3E}">
        <p14:creationId xmlns:p14="http://schemas.microsoft.com/office/powerpoint/2010/main" val="1171583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pic>
        <p:nvPicPr>
          <p:cNvPr id="5" name="Zástupný symbol pro obrázek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a:stretch>
            <a:fillRect/>
          </a:stretch>
        </p:blipFill>
        <p:spPr>
          <a:xfrm>
            <a:off x="611560" y="332656"/>
            <a:ext cx="7956000" cy="5967000"/>
          </a:xfrm>
        </p:spPr>
      </p:pic>
    </p:spTree>
    <p:extLst>
      <p:ext uri="{BB962C8B-B14F-4D97-AF65-F5344CB8AC3E}">
        <p14:creationId xmlns:p14="http://schemas.microsoft.com/office/powerpoint/2010/main" val="18793793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5" name="Zástupný symbol pro obrázek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a:stretch>
            <a:fillRect/>
          </a:stretch>
        </p:blipFill>
        <p:spPr>
          <a:xfrm>
            <a:off x="539552" y="332656"/>
            <a:ext cx="8112000" cy="6084000"/>
          </a:xfrm>
        </p:spPr>
      </p:pic>
    </p:spTree>
    <p:extLst>
      <p:ext uri="{BB962C8B-B14F-4D97-AF65-F5344CB8AC3E}">
        <p14:creationId xmlns:p14="http://schemas.microsoft.com/office/powerpoint/2010/main" val="12009927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endParaRPr lang="cs-CZ"/>
          </a:p>
        </p:txBody>
      </p:sp>
      <p:pic>
        <p:nvPicPr>
          <p:cNvPr id="7" name="Zástupný symbol pro obrázek 6"/>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a:stretch>
            <a:fillRect/>
          </a:stretch>
        </p:blipFill>
        <p:spPr>
          <a:xfrm>
            <a:off x="1043608" y="260648"/>
            <a:ext cx="7286915" cy="5616000"/>
          </a:xfrm>
        </p:spPr>
      </p:pic>
      <p:sp>
        <p:nvSpPr>
          <p:cNvPr id="6" name="Zástupný symbol pro text 5"/>
          <p:cNvSpPr>
            <a:spLocks noGrp="1"/>
          </p:cNvSpPr>
          <p:nvPr>
            <p:ph type="body" sz="half" idx="2"/>
          </p:nvPr>
        </p:nvSpPr>
        <p:spPr>
          <a:xfrm>
            <a:off x="1835696" y="5805264"/>
            <a:ext cx="5486400" cy="804862"/>
          </a:xfrm>
        </p:spPr>
        <p:txBody>
          <a:bodyPr>
            <a:normAutofit fontScale="92500" lnSpcReduction="10000"/>
          </a:bodyPr>
          <a:lstStyle/>
          <a:p>
            <a:endParaRPr lang="cs-CZ" dirty="0" smtClean="0"/>
          </a:p>
          <a:p>
            <a:pPr algn="ctr"/>
            <a:r>
              <a:rPr lang="cs-CZ" sz="3200" b="1" dirty="0" smtClean="0"/>
              <a:t>DUBLIN CASTLE</a:t>
            </a:r>
            <a:endParaRPr lang="cs-CZ" sz="3200" b="1" dirty="0"/>
          </a:p>
        </p:txBody>
      </p:sp>
    </p:spTree>
    <p:extLst>
      <p:ext uri="{BB962C8B-B14F-4D97-AF65-F5344CB8AC3E}">
        <p14:creationId xmlns:p14="http://schemas.microsoft.com/office/powerpoint/2010/main" val="24246544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5" name="Zástupný symbol pro obrázek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a:stretch>
            <a:fillRect/>
          </a:stretch>
        </p:blipFill>
        <p:spPr>
          <a:xfrm>
            <a:off x="755576" y="188640"/>
            <a:ext cx="7728000" cy="5796000"/>
          </a:xfrm>
        </p:spPr>
      </p:pic>
      <p:sp>
        <p:nvSpPr>
          <p:cNvPr id="4" name="Zástupný symbol pro text 3"/>
          <p:cNvSpPr>
            <a:spLocks noGrp="1"/>
          </p:cNvSpPr>
          <p:nvPr>
            <p:ph type="body" sz="half" idx="2"/>
          </p:nvPr>
        </p:nvSpPr>
        <p:spPr>
          <a:xfrm>
            <a:off x="1835696" y="5805264"/>
            <a:ext cx="5486400" cy="804862"/>
          </a:xfrm>
        </p:spPr>
        <p:txBody>
          <a:bodyPr>
            <a:normAutofit lnSpcReduction="10000"/>
          </a:bodyPr>
          <a:lstStyle/>
          <a:p>
            <a:pPr algn="ctr"/>
            <a:endParaRPr lang="cs-CZ" dirty="0" smtClean="0"/>
          </a:p>
          <a:p>
            <a:pPr algn="ctr"/>
            <a:r>
              <a:rPr lang="cs-CZ" sz="2800" b="1" dirty="0" smtClean="0"/>
              <a:t>ST PATRICK´S CATHEDRAL</a:t>
            </a:r>
            <a:endParaRPr lang="cs-CZ" sz="2800" b="1" dirty="0"/>
          </a:p>
        </p:txBody>
      </p:sp>
    </p:spTree>
    <p:extLst>
      <p:ext uri="{BB962C8B-B14F-4D97-AF65-F5344CB8AC3E}">
        <p14:creationId xmlns:p14="http://schemas.microsoft.com/office/powerpoint/2010/main" val="35848428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5" name="Zástupný symbol pro obrázek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a:stretch>
            <a:fillRect/>
          </a:stretch>
        </p:blipFill>
        <p:spPr>
          <a:xfrm>
            <a:off x="323528" y="260648"/>
            <a:ext cx="8424000" cy="6318000"/>
          </a:xfrm>
        </p:spPr>
      </p:pic>
      <p:sp>
        <p:nvSpPr>
          <p:cNvPr id="4" name="Zástupný symbol pro text 3"/>
          <p:cNvSpPr>
            <a:spLocks noGrp="1"/>
          </p:cNvSpPr>
          <p:nvPr>
            <p:ph type="body" sz="half" idx="2"/>
          </p:nvPr>
        </p:nvSpPr>
        <p:spPr/>
        <p:txBody>
          <a:bodyPr/>
          <a:lstStyle/>
          <a:p>
            <a:endParaRPr lang="cs-CZ"/>
          </a:p>
        </p:txBody>
      </p:sp>
    </p:spTree>
    <p:extLst>
      <p:ext uri="{BB962C8B-B14F-4D97-AF65-F5344CB8AC3E}">
        <p14:creationId xmlns:p14="http://schemas.microsoft.com/office/powerpoint/2010/main" val="15040447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5" name="Nadpis 4"/>
          <p:cNvSpPr>
            <a:spLocks noGrp="1"/>
          </p:cNvSpPr>
          <p:nvPr>
            <p:ph type="title"/>
          </p:nvPr>
        </p:nvSpPr>
        <p:spPr>
          <a:xfrm>
            <a:off x="395536" y="2420888"/>
            <a:ext cx="8229600" cy="1143000"/>
          </a:xfrm>
        </p:spPr>
        <p:txBody>
          <a:bodyPr/>
          <a:lstStyle/>
          <a:p>
            <a:r>
              <a:rPr lang="cs-CZ" dirty="0" smtClean="0"/>
              <a:t>SOME OTHER PLACES OF INTEREST</a:t>
            </a:r>
            <a:endParaRPr lang="cs-CZ" dirty="0"/>
          </a:p>
        </p:txBody>
      </p:sp>
    </p:spTree>
    <p:extLst>
      <p:ext uri="{BB962C8B-B14F-4D97-AF65-F5344CB8AC3E}">
        <p14:creationId xmlns:p14="http://schemas.microsoft.com/office/powerpoint/2010/main" val="42243340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5" name="Zástupný symbol pro obrázek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a:stretch>
            <a:fillRect/>
          </a:stretch>
        </p:blipFill>
        <p:spPr>
          <a:xfrm>
            <a:off x="899592" y="260648"/>
            <a:ext cx="7440000" cy="5580000"/>
          </a:xfrm>
        </p:spPr>
      </p:pic>
      <p:sp>
        <p:nvSpPr>
          <p:cNvPr id="4" name="Zástupný symbol pro text 3"/>
          <p:cNvSpPr>
            <a:spLocks noGrp="1"/>
          </p:cNvSpPr>
          <p:nvPr>
            <p:ph type="body" sz="half" idx="2"/>
          </p:nvPr>
        </p:nvSpPr>
        <p:spPr>
          <a:xfrm>
            <a:off x="1763688" y="5661248"/>
            <a:ext cx="5486400" cy="804862"/>
          </a:xfrm>
        </p:spPr>
        <p:txBody>
          <a:bodyPr>
            <a:normAutofit lnSpcReduction="10000"/>
          </a:bodyPr>
          <a:lstStyle/>
          <a:p>
            <a:pPr algn="ctr"/>
            <a:endParaRPr lang="cs-CZ" dirty="0" smtClean="0"/>
          </a:p>
          <a:p>
            <a:pPr algn="ctr"/>
            <a:r>
              <a:rPr lang="cs-CZ" sz="2800" b="1" dirty="0" smtClean="0"/>
              <a:t>POWERSCOURT GARDENS</a:t>
            </a:r>
            <a:endParaRPr lang="cs-CZ" sz="2800" b="1" dirty="0"/>
          </a:p>
        </p:txBody>
      </p:sp>
    </p:spTree>
    <p:extLst>
      <p:ext uri="{BB962C8B-B14F-4D97-AF65-F5344CB8AC3E}">
        <p14:creationId xmlns:p14="http://schemas.microsoft.com/office/powerpoint/2010/main" val="40740088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5" name="Zástupný symbol pro obrázek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a:stretch>
            <a:fillRect/>
          </a:stretch>
        </p:blipFill>
        <p:spPr>
          <a:xfrm>
            <a:off x="755576" y="476672"/>
            <a:ext cx="7776000" cy="5832000"/>
          </a:xfrm>
        </p:spPr>
      </p:pic>
    </p:spTree>
    <p:extLst>
      <p:ext uri="{BB962C8B-B14F-4D97-AF65-F5344CB8AC3E}">
        <p14:creationId xmlns:p14="http://schemas.microsoft.com/office/powerpoint/2010/main" val="25424584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Zástupný symbol pro obrázek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43608" y="188640"/>
            <a:ext cx="4860000" cy="6480001"/>
          </a:xfrm>
        </p:spPr>
      </p:pic>
      <p:sp>
        <p:nvSpPr>
          <p:cNvPr id="8" name="Zástupný symbol pro text 6"/>
          <p:cNvSpPr>
            <a:spLocks noGrp="1"/>
          </p:cNvSpPr>
          <p:nvPr>
            <p:ph type="body" sz="half" idx="2"/>
          </p:nvPr>
        </p:nvSpPr>
        <p:spPr>
          <a:xfrm>
            <a:off x="6012160" y="2348880"/>
            <a:ext cx="3008313" cy="4691063"/>
          </a:xfrm>
        </p:spPr>
        <p:txBody>
          <a:bodyPr/>
          <a:lstStyle/>
          <a:p>
            <a:endParaRPr lang="cs-CZ" dirty="0" smtClean="0"/>
          </a:p>
          <a:p>
            <a:endParaRPr lang="cs-CZ" dirty="0"/>
          </a:p>
          <a:p>
            <a:endParaRPr lang="cs-CZ" dirty="0" smtClean="0"/>
          </a:p>
          <a:p>
            <a:endParaRPr lang="cs-CZ" dirty="0"/>
          </a:p>
          <a:p>
            <a:endParaRPr lang="cs-CZ" dirty="0" smtClean="0"/>
          </a:p>
          <a:p>
            <a:endParaRPr lang="cs-CZ" dirty="0"/>
          </a:p>
          <a:p>
            <a:endParaRPr lang="cs-CZ" dirty="0" smtClean="0"/>
          </a:p>
          <a:p>
            <a:endParaRPr lang="cs-CZ" dirty="0"/>
          </a:p>
          <a:p>
            <a:endParaRPr lang="cs-CZ" dirty="0" smtClean="0"/>
          </a:p>
          <a:p>
            <a:endParaRPr lang="cs-CZ" dirty="0"/>
          </a:p>
          <a:p>
            <a:endParaRPr lang="cs-CZ" dirty="0" smtClean="0"/>
          </a:p>
          <a:p>
            <a:endParaRPr lang="cs-CZ" dirty="0"/>
          </a:p>
          <a:p>
            <a:r>
              <a:rPr lang="cs-CZ" sz="2800" b="1" dirty="0" smtClean="0"/>
              <a:t>   ROCK OF CASHEL</a:t>
            </a:r>
            <a:endParaRPr lang="cs-CZ" sz="2800" b="1" dirty="0"/>
          </a:p>
        </p:txBody>
      </p:sp>
    </p:spTree>
    <p:extLst>
      <p:ext uri="{BB962C8B-B14F-4D97-AF65-F5344CB8AC3E}">
        <p14:creationId xmlns:p14="http://schemas.microsoft.com/office/powerpoint/2010/main" val="22850815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endParaRPr lang="cs-CZ"/>
          </a:p>
        </p:txBody>
      </p:sp>
      <p:pic>
        <p:nvPicPr>
          <p:cNvPr id="8" name="Zástupný symbol pro obrázek 7"/>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a:stretch>
            <a:fillRect/>
          </a:stretch>
        </p:blipFill>
        <p:spPr>
          <a:xfrm>
            <a:off x="1115616" y="260648"/>
            <a:ext cx="7128000" cy="5346000"/>
          </a:xfrm>
        </p:spPr>
      </p:pic>
      <p:sp>
        <p:nvSpPr>
          <p:cNvPr id="7" name="Zástupný symbol pro text 6"/>
          <p:cNvSpPr>
            <a:spLocks noGrp="1"/>
          </p:cNvSpPr>
          <p:nvPr>
            <p:ph type="body" sz="half" idx="2"/>
          </p:nvPr>
        </p:nvSpPr>
        <p:spPr>
          <a:xfrm>
            <a:off x="1763688" y="5733256"/>
            <a:ext cx="5486400" cy="804862"/>
          </a:xfrm>
        </p:spPr>
        <p:txBody>
          <a:bodyPr>
            <a:normAutofit/>
          </a:bodyPr>
          <a:lstStyle/>
          <a:p>
            <a:pPr algn="ctr"/>
            <a:r>
              <a:rPr lang="cs-CZ" sz="2800" b="1" dirty="0" smtClean="0"/>
              <a:t>GAP OF DUNLOE</a:t>
            </a:r>
            <a:endParaRPr lang="cs-CZ" sz="2800" b="1" dirty="0"/>
          </a:p>
        </p:txBody>
      </p:sp>
    </p:spTree>
    <p:extLst>
      <p:ext uri="{BB962C8B-B14F-4D97-AF65-F5344CB8AC3E}">
        <p14:creationId xmlns:p14="http://schemas.microsoft.com/office/powerpoint/2010/main" val="16303527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5" name="Zástupný symbol pro obrázek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a:stretch>
            <a:fillRect/>
          </a:stretch>
        </p:blipFill>
        <p:spPr>
          <a:xfrm>
            <a:off x="683568" y="332656"/>
            <a:ext cx="7920000" cy="5940000"/>
          </a:xfrm>
        </p:spPr>
      </p:pic>
    </p:spTree>
    <p:extLst>
      <p:ext uri="{BB962C8B-B14F-4D97-AF65-F5344CB8AC3E}">
        <p14:creationId xmlns:p14="http://schemas.microsoft.com/office/powerpoint/2010/main" val="38314580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5" name="Zástupný symbol pro obrázek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a:stretch>
            <a:fillRect/>
          </a:stretch>
        </p:blipFill>
        <p:spPr>
          <a:xfrm>
            <a:off x="971600" y="260648"/>
            <a:ext cx="7236000" cy="5427000"/>
          </a:xfrm>
        </p:spPr>
      </p:pic>
      <p:sp>
        <p:nvSpPr>
          <p:cNvPr id="4" name="Zástupný symbol pro text 3"/>
          <p:cNvSpPr>
            <a:spLocks noGrp="1"/>
          </p:cNvSpPr>
          <p:nvPr>
            <p:ph type="body" sz="half" idx="2"/>
          </p:nvPr>
        </p:nvSpPr>
        <p:spPr>
          <a:xfrm>
            <a:off x="1835696" y="5661248"/>
            <a:ext cx="5486400" cy="804862"/>
          </a:xfrm>
        </p:spPr>
        <p:txBody>
          <a:bodyPr>
            <a:normAutofit lnSpcReduction="10000"/>
          </a:bodyPr>
          <a:lstStyle/>
          <a:p>
            <a:pPr algn="ctr"/>
            <a:endParaRPr lang="cs-CZ" dirty="0" smtClean="0"/>
          </a:p>
          <a:p>
            <a:pPr algn="ctr"/>
            <a:r>
              <a:rPr lang="cs-CZ" sz="2800" b="1" dirty="0" smtClean="0"/>
              <a:t>DINGLE PENINSULA</a:t>
            </a:r>
            <a:endParaRPr lang="cs-CZ" sz="2800" b="1" dirty="0"/>
          </a:p>
        </p:txBody>
      </p:sp>
    </p:spTree>
    <p:extLst>
      <p:ext uri="{BB962C8B-B14F-4D97-AF65-F5344CB8AC3E}">
        <p14:creationId xmlns:p14="http://schemas.microsoft.com/office/powerpoint/2010/main" val="23953390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Zástupný symbol pro obrázek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a:stretch>
            <a:fillRect/>
          </a:stretch>
        </p:blipFill>
        <p:spPr>
          <a:xfrm>
            <a:off x="539552" y="260648"/>
            <a:ext cx="8316000" cy="6237000"/>
          </a:xfrm>
        </p:spPr>
      </p:pic>
    </p:spTree>
    <p:extLst>
      <p:ext uri="{BB962C8B-B14F-4D97-AF65-F5344CB8AC3E}">
        <p14:creationId xmlns:p14="http://schemas.microsoft.com/office/powerpoint/2010/main" val="22716143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5" name="Zástupný symbol pro obrázek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a:stretch>
            <a:fillRect/>
          </a:stretch>
        </p:blipFill>
        <p:spPr>
          <a:xfrm>
            <a:off x="611560" y="332656"/>
            <a:ext cx="7968000" cy="5976000"/>
          </a:xfrm>
        </p:spPr>
      </p:pic>
    </p:spTree>
    <p:extLst>
      <p:ext uri="{BB962C8B-B14F-4D97-AF65-F5344CB8AC3E}">
        <p14:creationId xmlns:p14="http://schemas.microsoft.com/office/powerpoint/2010/main" val="19544302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5" name="Zástupný symbol pro obrázek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a:stretch>
            <a:fillRect/>
          </a:stretch>
        </p:blipFill>
        <p:spPr>
          <a:xfrm>
            <a:off x="539552" y="332656"/>
            <a:ext cx="8256000" cy="6192000"/>
          </a:xfrm>
        </p:spPr>
      </p:pic>
    </p:spTree>
    <p:extLst>
      <p:ext uri="{BB962C8B-B14F-4D97-AF65-F5344CB8AC3E}">
        <p14:creationId xmlns:p14="http://schemas.microsoft.com/office/powerpoint/2010/main" val="33567452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5" name="Zástupný symbol pro obrázek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a:stretch>
            <a:fillRect/>
          </a:stretch>
        </p:blipFill>
        <p:spPr>
          <a:xfrm>
            <a:off x="539552" y="404664"/>
            <a:ext cx="8208000" cy="6156000"/>
          </a:xfrm>
        </p:spPr>
      </p:pic>
    </p:spTree>
    <p:extLst>
      <p:ext uri="{BB962C8B-B14F-4D97-AF65-F5344CB8AC3E}">
        <p14:creationId xmlns:p14="http://schemas.microsoft.com/office/powerpoint/2010/main" val="8792214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5" name="Zástupný symbol pro obrázek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l="5508" r="5508"/>
          <a:stretch>
            <a:fillRect/>
          </a:stretch>
        </p:blipFill>
        <p:spPr>
          <a:xfrm>
            <a:off x="467544" y="332656"/>
            <a:ext cx="8208000" cy="6156000"/>
          </a:xfrm>
        </p:spPr>
      </p:pic>
    </p:spTree>
    <p:extLst>
      <p:ext uri="{BB962C8B-B14F-4D97-AF65-F5344CB8AC3E}">
        <p14:creationId xmlns:p14="http://schemas.microsoft.com/office/powerpoint/2010/main" val="10819265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5" name="Zástupný symbol pro obrázek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a:stretch>
            <a:fillRect/>
          </a:stretch>
        </p:blipFill>
        <p:spPr>
          <a:xfrm>
            <a:off x="395536" y="260648"/>
            <a:ext cx="8496000" cy="6372000"/>
          </a:xfrm>
        </p:spPr>
      </p:pic>
    </p:spTree>
    <p:extLst>
      <p:ext uri="{BB962C8B-B14F-4D97-AF65-F5344CB8AC3E}">
        <p14:creationId xmlns:p14="http://schemas.microsoft.com/office/powerpoint/2010/main" val="8499877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5" name="Zástupný symbol pro obrázek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a:stretch>
            <a:fillRect/>
          </a:stretch>
        </p:blipFill>
        <p:spPr>
          <a:xfrm>
            <a:off x="539552" y="332656"/>
            <a:ext cx="8256000" cy="6192000"/>
          </a:xfrm>
        </p:spPr>
      </p:pic>
    </p:spTree>
    <p:extLst>
      <p:ext uri="{BB962C8B-B14F-4D97-AF65-F5344CB8AC3E}">
        <p14:creationId xmlns:p14="http://schemas.microsoft.com/office/powerpoint/2010/main" val="8177903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63688" y="5877272"/>
            <a:ext cx="5486400" cy="566738"/>
          </a:xfrm>
        </p:spPr>
        <p:txBody>
          <a:bodyPr>
            <a:normAutofit/>
          </a:bodyPr>
          <a:lstStyle/>
          <a:p>
            <a:pPr algn="ctr"/>
            <a:r>
              <a:rPr lang="cs-CZ" sz="2800" dirty="0" smtClean="0"/>
              <a:t>CLIFFS OF MOHER</a:t>
            </a:r>
            <a:endParaRPr lang="cs-CZ" sz="2800" dirty="0"/>
          </a:p>
        </p:txBody>
      </p:sp>
      <p:pic>
        <p:nvPicPr>
          <p:cNvPr id="5" name="Zástupný symbol pro obrázek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a:stretch>
            <a:fillRect/>
          </a:stretch>
        </p:blipFill>
        <p:spPr>
          <a:xfrm>
            <a:off x="1043608" y="332656"/>
            <a:ext cx="7296000" cy="5472000"/>
          </a:xfrm>
        </p:spPr>
      </p:pic>
    </p:spTree>
    <p:extLst>
      <p:ext uri="{BB962C8B-B14F-4D97-AF65-F5344CB8AC3E}">
        <p14:creationId xmlns:p14="http://schemas.microsoft.com/office/powerpoint/2010/main" val="3685835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a:bodyPr>
          <a:lstStyle/>
          <a:p>
            <a:r>
              <a:rPr lang="cs-CZ" sz="4000" dirty="0" smtClean="0"/>
              <a:t>TEST</a:t>
            </a:r>
            <a:endParaRPr lang="cs-CZ" sz="4000" dirty="0"/>
          </a:p>
        </p:txBody>
      </p:sp>
      <p:sp>
        <p:nvSpPr>
          <p:cNvPr id="6" name="Zástupný symbol pro obsah 5"/>
          <p:cNvSpPr>
            <a:spLocks noGrp="1"/>
          </p:cNvSpPr>
          <p:nvPr>
            <p:ph idx="1"/>
          </p:nvPr>
        </p:nvSpPr>
        <p:spPr>
          <a:xfrm>
            <a:off x="457200" y="1412776"/>
            <a:ext cx="8229600" cy="4713387"/>
          </a:xfrm>
        </p:spPr>
        <p:txBody>
          <a:bodyPr/>
          <a:lstStyle/>
          <a:p>
            <a:pPr marL="514350" indent="-514350">
              <a:buFont typeface="+mj-lt"/>
              <a:buAutoNum type="arabicPeriod"/>
            </a:pPr>
            <a:r>
              <a:rPr lang="cs-CZ" dirty="0" err="1" smtClean="0"/>
              <a:t>Ireland</a:t>
            </a:r>
            <a:r>
              <a:rPr lang="cs-CZ" dirty="0" smtClean="0"/>
              <a:t> </a:t>
            </a:r>
            <a:r>
              <a:rPr lang="cs-CZ" dirty="0" err="1" smtClean="0"/>
              <a:t>is</a:t>
            </a:r>
            <a:r>
              <a:rPr lang="cs-CZ" dirty="0" smtClean="0"/>
              <a:t> </a:t>
            </a:r>
            <a:r>
              <a:rPr lang="cs-CZ" dirty="0" err="1" smtClean="0"/>
              <a:t>sometimes</a:t>
            </a:r>
            <a:r>
              <a:rPr lang="cs-CZ" dirty="0" smtClean="0"/>
              <a:t> </a:t>
            </a:r>
            <a:r>
              <a:rPr lang="cs-CZ" dirty="0" err="1" smtClean="0"/>
              <a:t>called</a:t>
            </a:r>
            <a:r>
              <a:rPr lang="cs-CZ" dirty="0" smtClean="0"/>
              <a:t> </a:t>
            </a:r>
            <a:r>
              <a:rPr lang="cs-CZ" dirty="0" err="1" smtClean="0"/>
              <a:t>the</a:t>
            </a:r>
            <a:r>
              <a:rPr lang="cs-CZ" dirty="0" smtClean="0"/>
              <a:t> </a:t>
            </a:r>
            <a:r>
              <a:rPr lang="cs-CZ" dirty="0" err="1" smtClean="0"/>
              <a:t>Emerald</a:t>
            </a:r>
            <a:r>
              <a:rPr lang="cs-CZ" dirty="0" smtClean="0"/>
              <a:t> </a:t>
            </a:r>
            <a:r>
              <a:rPr lang="cs-CZ" dirty="0" err="1" smtClean="0"/>
              <a:t>Isle</a:t>
            </a:r>
            <a:r>
              <a:rPr lang="cs-CZ" dirty="0" smtClean="0"/>
              <a:t> </a:t>
            </a:r>
            <a:r>
              <a:rPr lang="cs-CZ" dirty="0" err="1" smtClean="0"/>
              <a:t>thanks</a:t>
            </a:r>
            <a:r>
              <a:rPr lang="cs-CZ" dirty="0" smtClean="0"/>
              <a:t> to </a:t>
            </a:r>
            <a:r>
              <a:rPr lang="cs-CZ" dirty="0" err="1" smtClean="0"/>
              <a:t>its</a:t>
            </a:r>
            <a:r>
              <a:rPr lang="cs-CZ" dirty="0" smtClean="0"/>
              <a:t> ___________ .</a:t>
            </a:r>
          </a:p>
          <a:p>
            <a:pPr marL="514350" indent="-514350">
              <a:buFont typeface="+mj-lt"/>
              <a:buAutoNum type="arabicPeriod"/>
            </a:pPr>
            <a:r>
              <a:rPr lang="cs-CZ" dirty="0" err="1" smtClean="0"/>
              <a:t>It</a:t>
            </a:r>
            <a:r>
              <a:rPr lang="cs-CZ" dirty="0" smtClean="0"/>
              <a:t> </a:t>
            </a:r>
            <a:r>
              <a:rPr lang="cs-CZ" dirty="0" err="1" smtClean="0"/>
              <a:t>is</a:t>
            </a:r>
            <a:r>
              <a:rPr lang="cs-CZ" dirty="0" smtClean="0"/>
              <a:t> </a:t>
            </a:r>
            <a:r>
              <a:rPr lang="cs-CZ" dirty="0" err="1" smtClean="0"/>
              <a:t>the</a:t>
            </a:r>
            <a:r>
              <a:rPr lang="cs-CZ" dirty="0" smtClean="0"/>
              <a:t> _________ </a:t>
            </a:r>
            <a:r>
              <a:rPr lang="cs-CZ" dirty="0" err="1" smtClean="0"/>
              <a:t>largest</a:t>
            </a:r>
            <a:r>
              <a:rPr lang="cs-CZ" dirty="0" smtClean="0"/>
              <a:t> </a:t>
            </a:r>
            <a:r>
              <a:rPr lang="cs-CZ" dirty="0" err="1" smtClean="0"/>
              <a:t>island</a:t>
            </a:r>
            <a:r>
              <a:rPr lang="cs-CZ" dirty="0" smtClean="0"/>
              <a:t> in </a:t>
            </a:r>
            <a:r>
              <a:rPr lang="cs-CZ" dirty="0" err="1" smtClean="0"/>
              <a:t>Europe</a:t>
            </a:r>
            <a:r>
              <a:rPr lang="cs-CZ" dirty="0" smtClean="0"/>
              <a:t>.</a:t>
            </a:r>
          </a:p>
          <a:p>
            <a:pPr marL="514350" indent="-514350">
              <a:buFont typeface="+mj-lt"/>
              <a:buAutoNum type="arabicPeriod"/>
            </a:pPr>
            <a:r>
              <a:rPr lang="cs-CZ" dirty="0" err="1" smtClean="0"/>
              <a:t>The</a:t>
            </a:r>
            <a:r>
              <a:rPr lang="cs-CZ" dirty="0" smtClean="0"/>
              <a:t> </a:t>
            </a:r>
            <a:r>
              <a:rPr lang="cs-CZ" dirty="0" err="1" smtClean="0"/>
              <a:t>island</a:t>
            </a:r>
            <a:r>
              <a:rPr lang="cs-CZ" dirty="0" smtClean="0"/>
              <a:t> </a:t>
            </a:r>
            <a:r>
              <a:rPr lang="cs-CZ" dirty="0" err="1" smtClean="0"/>
              <a:t>is</a:t>
            </a:r>
            <a:r>
              <a:rPr lang="cs-CZ" dirty="0" smtClean="0"/>
              <a:t> made up </a:t>
            </a:r>
            <a:r>
              <a:rPr lang="cs-CZ" dirty="0" err="1" smtClean="0"/>
              <a:t>of</a:t>
            </a:r>
            <a:r>
              <a:rPr lang="cs-CZ" dirty="0" smtClean="0"/>
              <a:t> </a:t>
            </a:r>
            <a:r>
              <a:rPr lang="cs-CZ" dirty="0" err="1" smtClean="0"/>
              <a:t>two</a:t>
            </a:r>
            <a:r>
              <a:rPr lang="cs-CZ" dirty="0" smtClean="0"/>
              <a:t> </a:t>
            </a:r>
            <a:r>
              <a:rPr lang="cs-CZ" dirty="0" err="1" smtClean="0"/>
              <a:t>countries</a:t>
            </a:r>
            <a:r>
              <a:rPr lang="cs-CZ" dirty="0" smtClean="0"/>
              <a:t> - ____________ and _________________ . </a:t>
            </a:r>
          </a:p>
          <a:p>
            <a:pPr marL="514350" indent="-514350">
              <a:buFont typeface="+mj-lt"/>
              <a:buAutoNum type="arabicPeriod"/>
            </a:pPr>
            <a:r>
              <a:rPr lang="cs-CZ" dirty="0" err="1" smtClean="0"/>
              <a:t>The</a:t>
            </a:r>
            <a:r>
              <a:rPr lang="cs-CZ" dirty="0" smtClean="0"/>
              <a:t> </a:t>
            </a:r>
            <a:r>
              <a:rPr lang="cs-CZ" dirty="0" err="1" smtClean="0"/>
              <a:t>colours</a:t>
            </a:r>
            <a:r>
              <a:rPr lang="cs-CZ" dirty="0" smtClean="0"/>
              <a:t> </a:t>
            </a:r>
            <a:r>
              <a:rPr lang="cs-CZ" dirty="0" err="1" smtClean="0"/>
              <a:t>of</a:t>
            </a:r>
            <a:r>
              <a:rPr lang="cs-CZ" dirty="0" smtClean="0"/>
              <a:t> </a:t>
            </a:r>
            <a:r>
              <a:rPr lang="cs-CZ" dirty="0" err="1" smtClean="0"/>
              <a:t>the</a:t>
            </a:r>
            <a:r>
              <a:rPr lang="cs-CZ" dirty="0" smtClean="0"/>
              <a:t> flag </a:t>
            </a:r>
            <a:r>
              <a:rPr lang="cs-CZ" dirty="0" err="1" smtClean="0"/>
              <a:t>symbolize</a:t>
            </a:r>
            <a:r>
              <a:rPr lang="cs-CZ" dirty="0"/>
              <a:t>:</a:t>
            </a:r>
            <a:r>
              <a:rPr lang="cs-CZ" dirty="0" smtClean="0"/>
              <a:t> </a:t>
            </a:r>
            <a:r>
              <a:rPr lang="cs-CZ" dirty="0" err="1" smtClean="0"/>
              <a:t>orange</a:t>
            </a:r>
            <a:r>
              <a:rPr lang="cs-CZ" dirty="0" smtClean="0"/>
              <a:t> -  ______________ , green - ____________ and </a:t>
            </a:r>
            <a:r>
              <a:rPr lang="cs-CZ" dirty="0" err="1" smtClean="0"/>
              <a:t>white</a:t>
            </a:r>
            <a:r>
              <a:rPr lang="cs-CZ" dirty="0" smtClean="0"/>
              <a:t> - ______________ .</a:t>
            </a:r>
          </a:p>
          <a:p>
            <a:pPr marL="514350" indent="-514350">
              <a:buFont typeface="+mj-lt"/>
              <a:buAutoNum type="arabicPeriod"/>
            </a:pPr>
            <a:endParaRPr lang="cs-CZ" dirty="0" smtClean="0"/>
          </a:p>
          <a:p>
            <a:pPr marL="514350" indent="-514350">
              <a:buFont typeface="+mj-lt"/>
              <a:buAutoNum type="arabicPeriod"/>
            </a:pPr>
            <a:endParaRPr lang="cs-CZ" dirty="0"/>
          </a:p>
        </p:txBody>
      </p:sp>
    </p:spTree>
    <p:extLst>
      <p:ext uri="{BB962C8B-B14F-4D97-AF65-F5344CB8AC3E}">
        <p14:creationId xmlns:p14="http://schemas.microsoft.com/office/powerpoint/2010/main" val="42882254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0" indent="0">
              <a:buNone/>
            </a:pPr>
            <a:r>
              <a:rPr lang="cs-CZ" dirty="0" smtClean="0"/>
              <a:t>5. In 1922 most </a:t>
            </a:r>
            <a:r>
              <a:rPr lang="cs-CZ" dirty="0" err="1" smtClean="0"/>
              <a:t>of</a:t>
            </a:r>
            <a:r>
              <a:rPr lang="cs-CZ" dirty="0" smtClean="0"/>
              <a:t> </a:t>
            </a:r>
            <a:r>
              <a:rPr lang="cs-CZ" dirty="0" err="1" smtClean="0"/>
              <a:t>the</a:t>
            </a:r>
            <a:r>
              <a:rPr lang="cs-CZ" dirty="0" smtClean="0"/>
              <a:t> country </a:t>
            </a:r>
            <a:r>
              <a:rPr lang="cs-CZ" dirty="0" err="1" smtClean="0"/>
              <a:t>became</a:t>
            </a:r>
            <a:r>
              <a:rPr lang="cs-CZ" dirty="0" smtClean="0"/>
              <a:t> _______.</a:t>
            </a:r>
          </a:p>
          <a:p>
            <a:pPr marL="0" indent="0">
              <a:buNone/>
            </a:pPr>
            <a:r>
              <a:rPr lang="cs-CZ" dirty="0" smtClean="0"/>
              <a:t>6. </a:t>
            </a:r>
            <a:r>
              <a:rPr lang="cs-CZ" dirty="0" err="1" smtClean="0"/>
              <a:t>The</a:t>
            </a:r>
            <a:r>
              <a:rPr lang="cs-CZ" dirty="0" smtClean="0"/>
              <a:t> </a:t>
            </a:r>
            <a:r>
              <a:rPr lang="cs-CZ" dirty="0" err="1" smtClean="0"/>
              <a:t>tragedy</a:t>
            </a:r>
            <a:r>
              <a:rPr lang="cs-CZ" dirty="0" smtClean="0"/>
              <a:t> </a:t>
            </a:r>
            <a:r>
              <a:rPr lang="cs-CZ" dirty="0" err="1" smtClean="0"/>
              <a:t>from</a:t>
            </a:r>
            <a:r>
              <a:rPr lang="cs-CZ" dirty="0" smtClean="0"/>
              <a:t> </a:t>
            </a:r>
            <a:r>
              <a:rPr lang="cs-CZ" dirty="0" err="1" smtClean="0"/>
              <a:t>Derry</a:t>
            </a:r>
            <a:r>
              <a:rPr lang="cs-CZ" dirty="0" smtClean="0"/>
              <a:t> in 1972 </a:t>
            </a:r>
            <a:r>
              <a:rPr lang="cs-CZ" dirty="0" err="1" smtClean="0"/>
              <a:t>was</a:t>
            </a:r>
            <a:r>
              <a:rPr lang="cs-CZ" dirty="0" smtClean="0"/>
              <a:t> </a:t>
            </a:r>
            <a:r>
              <a:rPr lang="cs-CZ" dirty="0" err="1" smtClean="0"/>
              <a:t>called</a:t>
            </a:r>
            <a:r>
              <a:rPr lang="cs-CZ" dirty="0" smtClean="0"/>
              <a:t>    </a:t>
            </a:r>
          </a:p>
          <a:p>
            <a:pPr marL="0" indent="0">
              <a:buNone/>
            </a:pPr>
            <a:r>
              <a:rPr lang="cs-CZ" dirty="0"/>
              <a:t> </a:t>
            </a:r>
            <a:r>
              <a:rPr lang="cs-CZ" dirty="0" smtClean="0"/>
              <a:t>    ________________.</a:t>
            </a:r>
          </a:p>
          <a:p>
            <a:pPr marL="0" indent="0">
              <a:buNone/>
            </a:pPr>
            <a:r>
              <a:rPr lang="cs-CZ" dirty="0" smtClean="0"/>
              <a:t>7. </a:t>
            </a:r>
            <a:r>
              <a:rPr lang="cs-CZ" dirty="0" err="1" smtClean="0"/>
              <a:t>The</a:t>
            </a:r>
            <a:r>
              <a:rPr lang="cs-CZ" dirty="0" smtClean="0"/>
              <a:t> </a:t>
            </a:r>
            <a:r>
              <a:rPr lang="cs-CZ" dirty="0" err="1" smtClean="0"/>
              <a:t>military</a:t>
            </a:r>
            <a:r>
              <a:rPr lang="cs-CZ" dirty="0" smtClean="0"/>
              <a:t> and </a:t>
            </a:r>
            <a:r>
              <a:rPr lang="cs-CZ" dirty="0" err="1" smtClean="0"/>
              <a:t>terrorist</a:t>
            </a:r>
            <a:r>
              <a:rPr lang="cs-CZ" dirty="0" smtClean="0"/>
              <a:t> </a:t>
            </a:r>
            <a:r>
              <a:rPr lang="cs-CZ" dirty="0" err="1" smtClean="0"/>
              <a:t>campaign</a:t>
            </a:r>
            <a:r>
              <a:rPr lang="cs-CZ" dirty="0" smtClean="0"/>
              <a:t> </a:t>
            </a:r>
            <a:r>
              <a:rPr lang="cs-CZ" dirty="0" err="1" smtClean="0"/>
              <a:t>against</a:t>
            </a:r>
            <a:r>
              <a:rPr lang="cs-CZ" dirty="0" smtClean="0"/>
              <a:t> </a:t>
            </a:r>
          </a:p>
          <a:p>
            <a:pPr marL="0" indent="0">
              <a:buNone/>
            </a:pPr>
            <a:r>
              <a:rPr lang="cs-CZ" dirty="0"/>
              <a:t> </a:t>
            </a:r>
            <a:r>
              <a:rPr lang="cs-CZ" dirty="0" smtClean="0"/>
              <a:t>     </a:t>
            </a:r>
            <a:r>
              <a:rPr lang="cs-CZ" dirty="0" err="1" smtClean="0"/>
              <a:t>the</a:t>
            </a:r>
            <a:r>
              <a:rPr lang="cs-CZ" dirty="0" smtClean="0"/>
              <a:t> </a:t>
            </a:r>
            <a:r>
              <a:rPr lang="cs-CZ" dirty="0" err="1" smtClean="0"/>
              <a:t>British</a:t>
            </a:r>
            <a:r>
              <a:rPr lang="cs-CZ" dirty="0" smtClean="0"/>
              <a:t> </a:t>
            </a:r>
            <a:r>
              <a:rPr lang="cs-CZ" dirty="0" err="1" smtClean="0"/>
              <a:t>was</a:t>
            </a:r>
            <a:r>
              <a:rPr lang="cs-CZ" dirty="0" smtClean="0"/>
              <a:t> led by ______ .</a:t>
            </a:r>
          </a:p>
          <a:p>
            <a:pPr marL="0" indent="0">
              <a:buNone/>
            </a:pPr>
            <a:r>
              <a:rPr lang="cs-CZ" dirty="0" smtClean="0"/>
              <a:t>8.The </a:t>
            </a:r>
            <a:r>
              <a:rPr lang="cs-CZ" dirty="0" err="1" smtClean="0"/>
              <a:t>official</a:t>
            </a:r>
            <a:r>
              <a:rPr lang="cs-CZ" dirty="0" smtClean="0"/>
              <a:t> </a:t>
            </a:r>
            <a:r>
              <a:rPr lang="cs-CZ" dirty="0" err="1" smtClean="0"/>
              <a:t>languages</a:t>
            </a:r>
            <a:r>
              <a:rPr lang="cs-CZ" dirty="0" smtClean="0"/>
              <a:t> </a:t>
            </a:r>
            <a:r>
              <a:rPr lang="cs-CZ" dirty="0" err="1" smtClean="0"/>
              <a:t>spoken</a:t>
            </a:r>
            <a:r>
              <a:rPr lang="cs-CZ" dirty="0" smtClean="0"/>
              <a:t> in </a:t>
            </a:r>
            <a:r>
              <a:rPr lang="cs-CZ" dirty="0" err="1" smtClean="0"/>
              <a:t>Ireland</a:t>
            </a:r>
            <a:r>
              <a:rPr lang="cs-CZ" dirty="0" smtClean="0"/>
              <a:t> are </a:t>
            </a:r>
          </a:p>
          <a:p>
            <a:pPr marL="0" indent="0">
              <a:buNone/>
            </a:pPr>
            <a:r>
              <a:rPr lang="cs-CZ" dirty="0"/>
              <a:t> </a:t>
            </a:r>
            <a:r>
              <a:rPr lang="cs-CZ" dirty="0" smtClean="0"/>
              <a:t>  _________ and ___________ .</a:t>
            </a:r>
          </a:p>
        </p:txBody>
      </p:sp>
    </p:spTree>
    <p:extLst>
      <p:ext uri="{BB962C8B-B14F-4D97-AF65-F5344CB8AC3E}">
        <p14:creationId xmlns:p14="http://schemas.microsoft.com/office/powerpoint/2010/main" val="4647089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1412776"/>
            <a:ext cx="8229600" cy="4525963"/>
          </a:xfrm>
        </p:spPr>
        <p:txBody>
          <a:bodyPr/>
          <a:lstStyle/>
          <a:p>
            <a:pPr marL="0" indent="0">
              <a:buNone/>
            </a:pPr>
            <a:r>
              <a:rPr lang="cs-CZ" dirty="0" smtClean="0"/>
              <a:t>9. </a:t>
            </a:r>
            <a:r>
              <a:rPr lang="cs-CZ" dirty="0" err="1" smtClean="0"/>
              <a:t>Christianity</a:t>
            </a:r>
            <a:r>
              <a:rPr lang="cs-CZ" dirty="0" smtClean="0"/>
              <a:t> </a:t>
            </a:r>
            <a:r>
              <a:rPr lang="cs-CZ" dirty="0" err="1" smtClean="0"/>
              <a:t>was</a:t>
            </a:r>
            <a:r>
              <a:rPr lang="cs-CZ" dirty="0" smtClean="0"/>
              <a:t> </a:t>
            </a:r>
            <a:r>
              <a:rPr lang="cs-CZ" dirty="0" err="1" smtClean="0"/>
              <a:t>grought</a:t>
            </a:r>
            <a:r>
              <a:rPr lang="cs-CZ" dirty="0" smtClean="0"/>
              <a:t> to </a:t>
            </a:r>
            <a:r>
              <a:rPr lang="cs-CZ" dirty="0" err="1" smtClean="0"/>
              <a:t>Ireland</a:t>
            </a:r>
            <a:r>
              <a:rPr lang="cs-CZ" dirty="0" smtClean="0"/>
              <a:t> by ____________ in </a:t>
            </a:r>
            <a:r>
              <a:rPr lang="cs-CZ" dirty="0" err="1" smtClean="0"/>
              <a:t>the</a:t>
            </a:r>
            <a:r>
              <a:rPr lang="cs-CZ" dirty="0" smtClean="0"/>
              <a:t> 5th </a:t>
            </a:r>
            <a:r>
              <a:rPr lang="cs-CZ" dirty="0" err="1" smtClean="0"/>
              <a:t>century</a:t>
            </a:r>
            <a:r>
              <a:rPr lang="cs-CZ" dirty="0" smtClean="0"/>
              <a:t>.</a:t>
            </a:r>
          </a:p>
          <a:p>
            <a:pPr marL="0" indent="0">
              <a:buNone/>
            </a:pPr>
            <a:r>
              <a:rPr lang="cs-CZ" dirty="0" smtClean="0"/>
              <a:t>10. </a:t>
            </a:r>
            <a:r>
              <a:rPr lang="cs-CZ" dirty="0" err="1" smtClean="0"/>
              <a:t>The</a:t>
            </a:r>
            <a:r>
              <a:rPr lang="cs-CZ" dirty="0" smtClean="0"/>
              <a:t> </a:t>
            </a:r>
            <a:r>
              <a:rPr lang="cs-CZ" dirty="0" err="1" smtClean="0"/>
              <a:t>traditional</a:t>
            </a:r>
            <a:r>
              <a:rPr lang="cs-CZ" dirty="0" smtClean="0"/>
              <a:t> </a:t>
            </a:r>
            <a:r>
              <a:rPr lang="cs-CZ" dirty="0" err="1" smtClean="0"/>
              <a:t>Irish</a:t>
            </a:r>
            <a:r>
              <a:rPr lang="cs-CZ" dirty="0" smtClean="0"/>
              <a:t> </a:t>
            </a:r>
            <a:r>
              <a:rPr lang="cs-CZ" dirty="0" err="1" smtClean="0"/>
              <a:t>beer</a:t>
            </a:r>
            <a:r>
              <a:rPr lang="cs-CZ" dirty="0" smtClean="0"/>
              <a:t> </a:t>
            </a:r>
            <a:r>
              <a:rPr lang="cs-CZ" dirty="0" err="1" smtClean="0"/>
              <a:t>is</a:t>
            </a:r>
            <a:r>
              <a:rPr lang="cs-CZ" dirty="0" smtClean="0"/>
              <a:t> </a:t>
            </a:r>
            <a:r>
              <a:rPr lang="cs-CZ" dirty="0" err="1" smtClean="0"/>
              <a:t>called</a:t>
            </a:r>
            <a:r>
              <a:rPr lang="cs-CZ" dirty="0" smtClean="0"/>
              <a:t> _______.</a:t>
            </a:r>
          </a:p>
          <a:p>
            <a:pPr marL="0" indent="0">
              <a:buNone/>
            </a:pPr>
            <a:r>
              <a:rPr lang="cs-CZ" dirty="0" smtClean="0"/>
              <a:t>11. Dublin </a:t>
            </a:r>
            <a:r>
              <a:rPr lang="cs-CZ" dirty="0" err="1" smtClean="0"/>
              <a:t>was</a:t>
            </a:r>
            <a:r>
              <a:rPr lang="cs-CZ" dirty="0" smtClean="0"/>
              <a:t> </a:t>
            </a:r>
            <a:r>
              <a:rPr lang="cs-CZ" dirty="0" err="1" smtClean="0"/>
              <a:t>founded</a:t>
            </a:r>
            <a:r>
              <a:rPr lang="cs-CZ" dirty="0" smtClean="0"/>
              <a:t> by __________ .</a:t>
            </a:r>
          </a:p>
          <a:p>
            <a:pPr marL="0" indent="0">
              <a:buNone/>
            </a:pPr>
            <a:r>
              <a:rPr lang="cs-CZ" dirty="0" smtClean="0"/>
              <a:t>12. </a:t>
            </a:r>
            <a:r>
              <a:rPr lang="cs-CZ" dirty="0" err="1" smtClean="0"/>
              <a:t>The</a:t>
            </a:r>
            <a:r>
              <a:rPr lang="cs-CZ" dirty="0" smtClean="0"/>
              <a:t> _____________area in Dublin </a:t>
            </a:r>
            <a:r>
              <a:rPr lang="cs-CZ" dirty="0" err="1" smtClean="0"/>
              <a:t>is</a:t>
            </a:r>
            <a:r>
              <a:rPr lang="cs-CZ" dirty="0" smtClean="0"/>
              <a:t> </a:t>
            </a:r>
            <a:r>
              <a:rPr lang="cs-CZ" dirty="0" err="1" smtClean="0"/>
              <a:t>rich</a:t>
            </a:r>
            <a:r>
              <a:rPr lang="cs-CZ" dirty="0" smtClean="0"/>
              <a:t> in </a:t>
            </a:r>
          </a:p>
          <a:p>
            <a:pPr marL="0" indent="0">
              <a:buNone/>
            </a:pPr>
            <a:r>
              <a:rPr lang="cs-CZ" dirty="0"/>
              <a:t> </a:t>
            </a:r>
            <a:r>
              <a:rPr lang="cs-CZ" dirty="0" smtClean="0"/>
              <a:t>      </a:t>
            </a:r>
            <a:r>
              <a:rPr lang="cs-CZ" dirty="0" err="1" smtClean="0"/>
              <a:t>nightlife</a:t>
            </a:r>
            <a:r>
              <a:rPr lang="cs-CZ" dirty="0" smtClean="0"/>
              <a:t>, </a:t>
            </a:r>
            <a:r>
              <a:rPr lang="cs-CZ" dirty="0" err="1" smtClean="0"/>
              <a:t>traditional</a:t>
            </a:r>
            <a:r>
              <a:rPr lang="cs-CZ" dirty="0" smtClean="0"/>
              <a:t> </a:t>
            </a:r>
            <a:r>
              <a:rPr lang="cs-CZ" dirty="0" err="1" smtClean="0"/>
              <a:t>pubs</a:t>
            </a:r>
            <a:r>
              <a:rPr lang="cs-CZ" dirty="0" smtClean="0"/>
              <a:t>, </a:t>
            </a:r>
            <a:r>
              <a:rPr lang="cs-CZ" dirty="0" err="1" smtClean="0"/>
              <a:t>clubs</a:t>
            </a:r>
            <a:r>
              <a:rPr lang="cs-CZ" dirty="0" smtClean="0"/>
              <a:t> and music.</a:t>
            </a:r>
          </a:p>
          <a:p>
            <a:pPr marL="0" indent="0">
              <a:buNone/>
            </a:pPr>
            <a:endParaRPr lang="cs-CZ" dirty="0"/>
          </a:p>
        </p:txBody>
      </p:sp>
    </p:spTree>
    <p:extLst>
      <p:ext uri="{BB962C8B-B14F-4D97-AF65-F5344CB8AC3E}">
        <p14:creationId xmlns:p14="http://schemas.microsoft.com/office/powerpoint/2010/main" val="22191292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KEY</a:t>
            </a:r>
            <a:endParaRPr lang="cs-CZ" b="1" dirty="0"/>
          </a:p>
        </p:txBody>
      </p:sp>
      <p:sp>
        <p:nvSpPr>
          <p:cNvPr id="3" name="Zástupný symbol pro obsah 2"/>
          <p:cNvSpPr>
            <a:spLocks noGrp="1"/>
          </p:cNvSpPr>
          <p:nvPr>
            <p:ph idx="1"/>
          </p:nvPr>
        </p:nvSpPr>
        <p:spPr>
          <a:xfrm>
            <a:off x="467544" y="1556792"/>
            <a:ext cx="8229600" cy="4752528"/>
          </a:xfrm>
        </p:spPr>
        <p:txBody>
          <a:bodyPr>
            <a:normAutofit fontScale="92500"/>
          </a:bodyPr>
          <a:lstStyle/>
          <a:p>
            <a:pPr marL="514350" indent="-514350">
              <a:buFont typeface="+mj-lt"/>
              <a:buAutoNum type="arabicPeriod"/>
            </a:pPr>
            <a:r>
              <a:rPr lang="cs-CZ" dirty="0" err="1"/>
              <a:t>Ireland</a:t>
            </a:r>
            <a:r>
              <a:rPr lang="cs-CZ" dirty="0"/>
              <a:t> </a:t>
            </a:r>
            <a:r>
              <a:rPr lang="cs-CZ" dirty="0" err="1"/>
              <a:t>is</a:t>
            </a:r>
            <a:r>
              <a:rPr lang="cs-CZ" dirty="0"/>
              <a:t> </a:t>
            </a:r>
            <a:r>
              <a:rPr lang="cs-CZ" dirty="0" err="1"/>
              <a:t>sometimes</a:t>
            </a:r>
            <a:r>
              <a:rPr lang="cs-CZ" dirty="0"/>
              <a:t> </a:t>
            </a:r>
            <a:r>
              <a:rPr lang="cs-CZ" dirty="0" err="1"/>
              <a:t>called</a:t>
            </a:r>
            <a:r>
              <a:rPr lang="cs-CZ" dirty="0"/>
              <a:t> </a:t>
            </a:r>
            <a:r>
              <a:rPr lang="cs-CZ" dirty="0" err="1"/>
              <a:t>the</a:t>
            </a:r>
            <a:r>
              <a:rPr lang="cs-CZ" dirty="0"/>
              <a:t> </a:t>
            </a:r>
            <a:r>
              <a:rPr lang="cs-CZ" dirty="0" err="1"/>
              <a:t>Emerald</a:t>
            </a:r>
            <a:r>
              <a:rPr lang="cs-CZ" dirty="0"/>
              <a:t> </a:t>
            </a:r>
            <a:r>
              <a:rPr lang="cs-CZ" dirty="0" err="1"/>
              <a:t>Isle</a:t>
            </a:r>
            <a:r>
              <a:rPr lang="cs-CZ" dirty="0"/>
              <a:t> </a:t>
            </a:r>
            <a:r>
              <a:rPr lang="cs-CZ" dirty="0" err="1"/>
              <a:t>thanks</a:t>
            </a:r>
            <a:r>
              <a:rPr lang="cs-CZ" dirty="0"/>
              <a:t> to </a:t>
            </a:r>
            <a:r>
              <a:rPr lang="cs-CZ" dirty="0" err="1"/>
              <a:t>its</a:t>
            </a:r>
            <a:r>
              <a:rPr lang="cs-CZ" dirty="0"/>
              <a:t> </a:t>
            </a:r>
            <a:r>
              <a:rPr lang="cs-CZ" b="1" dirty="0" err="1" smtClean="0">
                <a:solidFill>
                  <a:srgbClr val="1A9664"/>
                </a:solidFill>
              </a:rPr>
              <a:t>greenery</a:t>
            </a:r>
            <a:r>
              <a:rPr lang="cs-CZ" b="1" dirty="0">
                <a:solidFill>
                  <a:srgbClr val="1A9664"/>
                </a:solidFill>
              </a:rPr>
              <a:t>.</a:t>
            </a:r>
            <a:endParaRPr lang="cs-CZ" b="1" dirty="0" smtClean="0">
              <a:solidFill>
                <a:srgbClr val="1A9664"/>
              </a:solidFill>
            </a:endParaRPr>
          </a:p>
          <a:p>
            <a:pPr marL="514350" indent="-514350">
              <a:buFont typeface="+mj-lt"/>
              <a:buAutoNum type="arabicPeriod"/>
            </a:pPr>
            <a:r>
              <a:rPr lang="cs-CZ" dirty="0" err="1" smtClean="0"/>
              <a:t>It</a:t>
            </a:r>
            <a:r>
              <a:rPr lang="cs-CZ" dirty="0" smtClean="0"/>
              <a:t> </a:t>
            </a:r>
            <a:r>
              <a:rPr lang="cs-CZ" dirty="0" err="1"/>
              <a:t>is</a:t>
            </a:r>
            <a:r>
              <a:rPr lang="cs-CZ" dirty="0"/>
              <a:t> </a:t>
            </a:r>
            <a:r>
              <a:rPr lang="cs-CZ" dirty="0" err="1"/>
              <a:t>the</a:t>
            </a:r>
            <a:r>
              <a:rPr lang="cs-CZ" dirty="0"/>
              <a:t> </a:t>
            </a:r>
            <a:r>
              <a:rPr lang="cs-CZ" b="1" dirty="0" err="1" smtClean="0">
                <a:solidFill>
                  <a:srgbClr val="1A9664"/>
                </a:solidFill>
              </a:rPr>
              <a:t>third</a:t>
            </a:r>
            <a:r>
              <a:rPr lang="cs-CZ" dirty="0" smtClean="0">
                <a:solidFill>
                  <a:srgbClr val="1A9664"/>
                </a:solidFill>
              </a:rPr>
              <a:t> </a:t>
            </a:r>
            <a:r>
              <a:rPr lang="cs-CZ" dirty="0" err="1" smtClean="0"/>
              <a:t>largest</a:t>
            </a:r>
            <a:r>
              <a:rPr lang="cs-CZ" dirty="0" smtClean="0"/>
              <a:t> </a:t>
            </a:r>
            <a:r>
              <a:rPr lang="cs-CZ" dirty="0" err="1"/>
              <a:t>island</a:t>
            </a:r>
            <a:r>
              <a:rPr lang="cs-CZ" dirty="0"/>
              <a:t> in </a:t>
            </a:r>
            <a:r>
              <a:rPr lang="cs-CZ" dirty="0" err="1"/>
              <a:t>Europe</a:t>
            </a:r>
            <a:r>
              <a:rPr lang="cs-CZ" dirty="0"/>
              <a:t>.</a:t>
            </a:r>
          </a:p>
          <a:p>
            <a:pPr marL="514350" indent="-514350">
              <a:buFont typeface="+mj-lt"/>
              <a:buAutoNum type="arabicPeriod"/>
            </a:pPr>
            <a:r>
              <a:rPr lang="cs-CZ" dirty="0" err="1"/>
              <a:t>The</a:t>
            </a:r>
            <a:r>
              <a:rPr lang="cs-CZ" dirty="0"/>
              <a:t> </a:t>
            </a:r>
            <a:r>
              <a:rPr lang="cs-CZ" dirty="0" err="1"/>
              <a:t>island</a:t>
            </a:r>
            <a:r>
              <a:rPr lang="cs-CZ" dirty="0"/>
              <a:t> </a:t>
            </a:r>
            <a:r>
              <a:rPr lang="cs-CZ" dirty="0" err="1"/>
              <a:t>is</a:t>
            </a:r>
            <a:r>
              <a:rPr lang="cs-CZ" dirty="0"/>
              <a:t> made up </a:t>
            </a:r>
            <a:r>
              <a:rPr lang="cs-CZ" dirty="0" err="1"/>
              <a:t>of</a:t>
            </a:r>
            <a:r>
              <a:rPr lang="cs-CZ" dirty="0"/>
              <a:t> </a:t>
            </a:r>
            <a:r>
              <a:rPr lang="cs-CZ" dirty="0" err="1"/>
              <a:t>two</a:t>
            </a:r>
            <a:r>
              <a:rPr lang="cs-CZ" dirty="0"/>
              <a:t> </a:t>
            </a:r>
            <a:r>
              <a:rPr lang="cs-CZ" dirty="0" err="1"/>
              <a:t>countries</a:t>
            </a:r>
            <a:r>
              <a:rPr lang="cs-CZ" dirty="0"/>
              <a:t> - </a:t>
            </a:r>
            <a:r>
              <a:rPr lang="cs-CZ" b="1" dirty="0" err="1" smtClean="0">
                <a:solidFill>
                  <a:srgbClr val="1A9664"/>
                </a:solidFill>
              </a:rPr>
              <a:t>Northern</a:t>
            </a:r>
            <a:r>
              <a:rPr lang="cs-CZ" b="1" dirty="0" smtClean="0">
                <a:solidFill>
                  <a:srgbClr val="1A9664"/>
                </a:solidFill>
              </a:rPr>
              <a:t> </a:t>
            </a:r>
            <a:r>
              <a:rPr lang="cs-CZ" b="1" dirty="0" err="1" smtClean="0">
                <a:solidFill>
                  <a:srgbClr val="1A9664"/>
                </a:solidFill>
              </a:rPr>
              <a:t>Ireland</a:t>
            </a:r>
            <a:r>
              <a:rPr lang="cs-CZ" b="1" dirty="0" smtClean="0">
                <a:solidFill>
                  <a:srgbClr val="1A9664"/>
                </a:solidFill>
              </a:rPr>
              <a:t> </a:t>
            </a:r>
            <a:r>
              <a:rPr lang="cs-CZ" dirty="0" smtClean="0"/>
              <a:t>and </a:t>
            </a:r>
            <a:r>
              <a:rPr lang="cs-CZ" b="1" dirty="0" err="1" smtClean="0">
                <a:solidFill>
                  <a:srgbClr val="1A9664"/>
                </a:solidFill>
              </a:rPr>
              <a:t>the</a:t>
            </a:r>
            <a:r>
              <a:rPr lang="cs-CZ" b="1" dirty="0" smtClean="0">
                <a:solidFill>
                  <a:srgbClr val="1A9664"/>
                </a:solidFill>
              </a:rPr>
              <a:t> Republic </a:t>
            </a:r>
            <a:r>
              <a:rPr lang="cs-CZ" b="1" dirty="0" err="1" smtClean="0">
                <a:solidFill>
                  <a:srgbClr val="1A9664"/>
                </a:solidFill>
              </a:rPr>
              <a:t>of</a:t>
            </a:r>
            <a:r>
              <a:rPr lang="cs-CZ" b="1" dirty="0" smtClean="0">
                <a:solidFill>
                  <a:srgbClr val="1A9664"/>
                </a:solidFill>
              </a:rPr>
              <a:t> </a:t>
            </a:r>
            <a:r>
              <a:rPr lang="cs-CZ" b="1" dirty="0" err="1" smtClean="0">
                <a:solidFill>
                  <a:srgbClr val="1A9664"/>
                </a:solidFill>
              </a:rPr>
              <a:t>Ireland</a:t>
            </a:r>
            <a:r>
              <a:rPr lang="cs-CZ" dirty="0" smtClean="0"/>
              <a:t>. </a:t>
            </a:r>
            <a:endParaRPr lang="cs-CZ" dirty="0"/>
          </a:p>
          <a:p>
            <a:pPr marL="514350" indent="-514350">
              <a:buFont typeface="+mj-lt"/>
              <a:buAutoNum type="arabicPeriod"/>
            </a:pPr>
            <a:r>
              <a:rPr lang="cs-CZ" dirty="0" err="1"/>
              <a:t>The</a:t>
            </a:r>
            <a:r>
              <a:rPr lang="cs-CZ" dirty="0"/>
              <a:t> </a:t>
            </a:r>
            <a:r>
              <a:rPr lang="cs-CZ" dirty="0" err="1"/>
              <a:t>colours</a:t>
            </a:r>
            <a:r>
              <a:rPr lang="cs-CZ" dirty="0"/>
              <a:t> </a:t>
            </a:r>
            <a:r>
              <a:rPr lang="cs-CZ" dirty="0" err="1"/>
              <a:t>of</a:t>
            </a:r>
            <a:r>
              <a:rPr lang="cs-CZ" dirty="0"/>
              <a:t> </a:t>
            </a:r>
            <a:r>
              <a:rPr lang="cs-CZ" dirty="0" err="1"/>
              <a:t>the</a:t>
            </a:r>
            <a:r>
              <a:rPr lang="cs-CZ" dirty="0"/>
              <a:t> flag </a:t>
            </a:r>
            <a:r>
              <a:rPr lang="cs-CZ" dirty="0" err="1"/>
              <a:t>symbolize</a:t>
            </a:r>
            <a:r>
              <a:rPr lang="cs-CZ" dirty="0"/>
              <a:t>: </a:t>
            </a:r>
            <a:r>
              <a:rPr lang="cs-CZ" dirty="0" err="1"/>
              <a:t>orange</a:t>
            </a:r>
            <a:r>
              <a:rPr lang="cs-CZ" dirty="0"/>
              <a:t> -  </a:t>
            </a:r>
            <a:r>
              <a:rPr lang="cs-CZ" b="1" dirty="0" err="1" smtClean="0">
                <a:solidFill>
                  <a:srgbClr val="1A9664"/>
                </a:solidFill>
              </a:rPr>
              <a:t>the</a:t>
            </a:r>
            <a:r>
              <a:rPr lang="cs-CZ" b="1" dirty="0" smtClean="0">
                <a:solidFill>
                  <a:srgbClr val="1A9664"/>
                </a:solidFill>
              </a:rPr>
              <a:t> </a:t>
            </a:r>
            <a:r>
              <a:rPr lang="cs-CZ" b="1" dirty="0" err="1" smtClean="0">
                <a:solidFill>
                  <a:srgbClr val="1A9664"/>
                </a:solidFill>
              </a:rPr>
              <a:t>Irish</a:t>
            </a:r>
            <a:r>
              <a:rPr lang="cs-CZ" b="1" dirty="0" smtClean="0">
                <a:solidFill>
                  <a:srgbClr val="1A9664"/>
                </a:solidFill>
              </a:rPr>
              <a:t> </a:t>
            </a:r>
            <a:r>
              <a:rPr lang="cs-CZ" b="1" dirty="0" err="1" smtClean="0">
                <a:solidFill>
                  <a:srgbClr val="1A9664"/>
                </a:solidFill>
              </a:rPr>
              <a:t>Protestants</a:t>
            </a:r>
            <a:r>
              <a:rPr lang="cs-CZ" dirty="0" smtClean="0"/>
              <a:t>, </a:t>
            </a:r>
            <a:r>
              <a:rPr lang="cs-CZ" dirty="0"/>
              <a:t>green </a:t>
            </a:r>
            <a:r>
              <a:rPr lang="cs-CZ" dirty="0" smtClean="0"/>
              <a:t>– </a:t>
            </a:r>
            <a:r>
              <a:rPr lang="cs-CZ" b="1" dirty="0" err="1" smtClean="0">
                <a:solidFill>
                  <a:srgbClr val="1A9664"/>
                </a:solidFill>
              </a:rPr>
              <a:t>the</a:t>
            </a:r>
            <a:r>
              <a:rPr lang="cs-CZ" b="1" dirty="0" smtClean="0">
                <a:solidFill>
                  <a:srgbClr val="1A9664"/>
                </a:solidFill>
              </a:rPr>
              <a:t> </a:t>
            </a:r>
            <a:r>
              <a:rPr lang="cs-CZ" b="1" dirty="0" err="1" smtClean="0">
                <a:solidFill>
                  <a:srgbClr val="1A9664"/>
                </a:solidFill>
              </a:rPr>
              <a:t>Irish</a:t>
            </a:r>
            <a:r>
              <a:rPr lang="cs-CZ" b="1" dirty="0" smtClean="0">
                <a:solidFill>
                  <a:srgbClr val="1A9664"/>
                </a:solidFill>
              </a:rPr>
              <a:t> </a:t>
            </a:r>
            <a:r>
              <a:rPr lang="cs-CZ" b="1" dirty="0" err="1" smtClean="0">
                <a:solidFill>
                  <a:srgbClr val="1A9664"/>
                </a:solidFill>
              </a:rPr>
              <a:t>Catholics</a:t>
            </a:r>
            <a:r>
              <a:rPr lang="cs-CZ" b="1" dirty="0" smtClean="0">
                <a:solidFill>
                  <a:srgbClr val="1A9664"/>
                </a:solidFill>
              </a:rPr>
              <a:t> </a:t>
            </a:r>
            <a:r>
              <a:rPr lang="cs-CZ" dirty="0" smtClean="0"/>
              <a:t>and </a:t>
            </a:r>
            <a:r>
              <a:rPr lang="cs-CZ" dirty="0" err="1"/>
              <a:t>white</a:t>
            </a:r>
            <a:r>
              <a:rPr lang="cs-CZ" dirty="0"/>
              <a:t> - </a:t>
            </a:r>
            <a:r>
              <a:rPr lang="cs-CZ" b="1" dirty="0" err="1" smtClean="0">
                <a:solidFill>
                  <a:srgbClr val="1A9664"/>
                </a:solidFill>
              </a:rPr>
              <a:t>the</a:t>
            </a:r>
            <a:r>
              <a:rPr lang="cs-CZ" b="1" dirty="0" smtClean="0">
                <a:solidFill>
                  <a:srgbClr val="1A9664"/>
                </a:solidFill>
              </a:rPr>
              <a:t> </a:t>
            </a:r>
            <a:r>
              <a:rPr lang="cs-CZ" b="1" dirty="0" err="1" smtClean="0">
                <a:solidFill>
                  <a:srgbClr val="1A9664"/>
                </a:solidFill>
              </a:rPr>
              <a:t>peace</a:t>
            </a:r>
            <a:r>
              <a:rPr lang="cs-CZ" b="1" dirty="0" smtClean="0">
                <a:solidFill>
                  <a:srgbClr val="1A9664"/>
                </a:solidFill>
              </a:rPr>
              <a:t> </a:t>
            </a:r>
            <a:r>
              <a:rPr lang="cs-CZ" b="1" dirty="0" err="1" smtClean="0">
                <a:solidFill>
                  <a:srgbClr val="1A9664"/>
                </a:solidFill>
              </a:rPr>
              <a:t>between</a:t>
            </a:r>
            <a:r>
              <a:rPr lang="cs-CZ" b="1" dirty="0" smtClean="0">
                <a:solidFill>
                  <a:srgbClr val="1A9664"/>
                </a:solidFill>
              </a:rPr>
              <a:t> </a:t>
            </a:r>
            <a:r>
              <a:rPr lang="cs-CZ" b="1" dirty="0" err="1" smtClean="0">
                <a:solidFill>
                  <a:srgbClr val="1A9664"/>
                </a:solidFill>
              </a:rPr>
              <a:t>them</a:t>
            </a:r>
            <a:r>
              <a:rPr lang="cs-CZ" dirty="0" smtClean="0"/>
              <a:t>.</a:t>
            </a:r>
            <a:endParaRPr lang="cs-CZ" dirty="0"/>
          </a:p>
          <a:p>
            <a:pPr marL="514350" indent="-514350">
              <a:buFont typeface="+mj-lt"/>
              <a:buAutoNum type="arabicPeriod"/>
            </a:pPr>
            <a:endParaRPr lang="cs-CZ" dirty="0"/>
          </a:p>
          <a:p>
            <a:endParaRPr lang="cs-CZ" dirty="0"/>
          </a:p>
        </p:txBody>
      </p:sp>
    </p:spTree>
    <p:extLst>
      <p:ext uri="{BB962C8B-B14F-4D97-AF65-F5344CB8AC3E}">
        <p14:creationId xmlns:p14="http://schemas.microsoft.com/office/powerpoint/2010/main" val="24551912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052736"/>
            <a:ext cx="8229600" cy="5073427"/>
          </a:xfrm>
        </p:spPr>
        <p:txBody>
          <a:bodyPr>
            <a:normAutofit/>
          </a:bodyPr>
          <a:lstStyle/>
          <a:p>
            <a:pPr marL="0" indent="0">
              <a:buNone/>
            </a:pPr>
            <a:r>
              <a:rPr lang="cs-CZ" dirty="0" smtClean="0"/>
              <a:t>5. In </a:t>
            </a:r>
            <a:r>
              <a:rPr lang="cs-CZ" dirty="0"/>
              <a:t>1922 most </a:t>
            </a:r>
            <a:r>
              <a:rPr lang="cs-CZ" dirty="0" err="1"/>
              <a:t>of</a:t>
            </a:r>
            <a:r>
              <a:rPr lang="cs-CZ" dirty="0"/>
              <a:t> </a:t>
            </a:r>
            <a:r>
              <a:rPr lang="cs-CZ" dirty="0" err="1"/>
              <a:t>the</a:t>
            </a:r>
            <a:r>
              <a:rPr lang="cs-CZ" dirty="0"/>
              <a:t> country </a:t>
            </a:r>
            <a:r>
              <a:rPr lang="cs-CZ" dirty="0" err="1" smtClean="0"/>
              <a:t>became</a:t>
            </a:r>
            <a:r>
              <a:rPr lang="cs-CZ" dirty="0" smtClean="0"/>
              <a:t> 	</a:t>
            </a:r>
            <a:r>
              <a:rPr lang="cs-CZ" b="1" dirty="0" smtClean="0">
                <a:solidFill>
                  <a:srgbClr val="1A9664"/>
                </a:solidFill>
              </a:rPr>
              <a:t>independent</a:t>
            </a:r>
            <a:r>
              <a:rPr lang="cs-CZ" dirty="0" smtClean="0"/>
              <a:t>.</a:t>
            </a:r>
            <a:endParaRPr lang="cs-CZ" dirty="0"/>
          </a:p>
          <a:p>
            <a:pPr marL="0" indent="0">
              <a:buNone/>
            </a:pPr>
            <a:r>
              <a:rPr lang="cs-CZ" dirty="0"/>
              <a:t>6. </a:t>
            </a:r>
            <a:r>
              <a:rPr lang="cs-CZ" dirty="0" err="1"/>
              <a:t>The</a:t>
            </a:r>
            <a:r>
              <a:rPr lang="cs-CZ" dirty="0"/>
              <a:t> </a:t>
            </a:r>
            <a:r>
              <a:rPr lang="cs-CZ" dirty="0" err="1"/>
              <a:t>tragedy</a:t>
            </a:r>
            <a:r>
              <a:rPr lang="cs-CZ" dirty="0"/>
              <a:t> </a:t>
            </a:r>
            <a:r>
              <a:rPr lang="cs-CZ" dirty="0" err="1"/>
              <a:t>from</a:t>
            </a:r>
            <a:r>
              <a:rPr lang="cs-CZ" dirty="0"/>
              <a:t> </a:t>
            </a:r>
            <a:r>
              <a:rPr lang="cs-CZ" dirty="0" err="1"/>
              <a:t>Derry</a:t>
            </a:r>
            <a:r>
              <a:rPr lang="cs-CZ" dirty="0"/>
              <a:t> in 1972 </a:t>
            </a:r>
            <a:r>
              <a:rPr lang="cs-CZ" dirty="0" err="1"/>
              <a:t>was</a:t>
            </a:r>
            <a:r>
              <a:rPr lang="cs-CZ" dirty="0"/>
              <a:t> </a:t>
            </a:r>
            <a:r>
              <a:rPr lang="cs-CZ" dirty="0" err="1"/>
              <a:t>called</a:t>
            </a:r>
            <a:r>
              <a:rPr lang="cs-CZ" dirty="0"/>
              <a:t>    </a:t>
            </a:r>
          </a:p>
          <a:p>
            <a:pPr marL="0" indent="0">
              <a:buNone/>
            </a:pPr>
            <a:r>
              <a:rPr lang="cs-CZ" dirty="0" smtClean="0"/>
              <a:t>     </a:t>
            </a:r>
            <a:r>
              <a:rPr lang="cs-CZ" b="1" dirty="0" smtClean="0">
                <a:solidFill>
                  <a:srgbClr val="1A9664"/>
                </a:solidFill>
              </a:rPr>
              <a:t>Bloody </a:t>
            </a:r>
            <a:r>
              <a:rPr lang="cs-CZ" b="1" dirty="0" err="1" smtClean="0">
                <a:solidFill>
                  <a:srgbClr val="1A9664"/>
                </a:solidFill>
              </a:rPr>
              <a:t>Sunday</a:t>
            </a:r>
            <a:r>
              <a:rPr lang="cs-CZ" dirty="0" smtClean="0"/>
              <a:t>.</a:t>
            </a:r>
            <a:endParaRPr lang="cs-CZ" dirty="0"/>
          </a:p>
          <a:p>
            <a:pPr marL="0" indent="0">
              <a:buNone/>
            </a:pPr>
            <a:r>
              <a:rPr lang="cs-CZ" dirty="0"/>
              <a:t>7. </a:t>
            </a:r>
            <a:r>
              <a:rPr lang="cs-CZ" dirty="0" err="1"/>
              <a:t>The</a:t>
            </a:r>
            <a:r>
              <a:rPr lang="cs-CZ" dirty="0"/>
              <a:t> </a:t>
            </a:r>
            <a:r>
              <a:rPr lang="cs-CZ" dirty="0" err="1"/>
              <a:t>military</a:t>
            </a:r>
            <a:r>
              <a:rPr lang="cs-CZ" dirty="0"/>
              <a:t> and </a:t>
            </a:r>
            <a:r>
              <a:rPr lang="cs-CZ" dirty="0" err="1"/>
              <a:t>terrorist</a:t>
            </a:r>
            <a:r>
              <a:rPr lang="cs-CZ" dirty="0"/>
              <a:t> </a:t>
            </a:r>
            <a:r>
              <a:rPr lang="cs-CZ" dirty="0" err="1"/>
              <a:t>campaign</a:t>
            </a:r>
            <a:r>
              <a:rPr lang="cs-CZ" dirty="0"/>
              <a:t> </a:t>
            </a:r>
            <a:r>
              <a:rPr lang="cs-CZ" dirty="0" err="1"/>
              <a:t>against</a:t>
            </a:r>
            <a:r>
              <a:rPr lang="cs-CZ" dirty="0"/>
              <a:t> </a:t>
            </a:r>
          </a:p>
          <a:p>
            <a:pPr marL="0" indent="0">
              <a:buNone/>
            </a:pPr>
            <a:r>
              <a:rPr lang="cs-CZ" dirty="0"/>
              <a:t>      </a:t>
            </a:r>
            <a:r>
              <a:rPr lang="cs-CZ" dirty="0" err="1"/>
              <a:t>the</a:t>
            </a:r>
            <a:r>
              <a:rPr lang="cs-CZ" dirty="0"/>
              <a:t> </a:t>
            </a:r>
            <a:r>
              <a:rPr lang="cs-CZ" dirty="0" err="1"/>
              <a:t>British</a:t>
            </a:r>
            <a:r>
              <a:rPr lang="cs-CZ" dirty="0"/>
              <a:t> </a:t>
            </a:r>
            <a:r>
              <a:rPr lang="cs-CZ" dirty="0" err="1"/>
              <a:t>was</a:t>
            </a:r>
            <a:r>
              <a:rPr lang="cs-CZ" dirty="0"/>
              <a:t> led by </a:t>
            </a:r>
            <a:r>
              <a:rPr lang="cs-CZ" b="1" dirty="0" smtClean="0">
                <a:solidFill>
                  <a:srgbClr val="1A9664"/>
                </a:solidFill>
              </a:rPr>
              <a:t>IRA</a:t>
            </a:r>
            <a:r>
              <a:rPr lang="cs-CZ" dirty="0" smtClean="0"/>
              <a:t>.</a:t>
            </a:r>
            <a:endParaRPr lang="cs-CZ" dirty="0"/>
          </a:p>
          <a:p>
            <a:pPr marL="0" indent="0">
              <a:buNone/>
            </a:pPr>
            <a:r>
              <a:rPr lang="cs-CZ" dirty="0"/>
              <a:t>8.The </a:t>
            </a:r>
            <a:r>
              <a:rPr lang="cs-CZ" dirty="0" err="1"/>
              <a:t>official</a:t>
            </a:r>
            <a:r>
              <a:rPr lang="cs-CZ" dirty="0"/>
              <a:t> </a:t>
            </a:r>
            <a:r>
              <a:rPr lang="cs-CZ" dirty="0" err="1"/>
              <a:t>languages</a:t>
            </a:r>
            <a:r>
              <a:rPr lang="cs-CZ" dirty="0"/>
              <a:t> </a:t>
            </a:r>
            <a:r>
              <a:rPr lang="cs-CZ" dirty="0" err="1"/>
              <a:t>spoken</a:t>
            </a:r>
            <a:r>
              <a:rPr lang="cs-CZ" dirty="0"/>
              <a:t> in </a:t>
            </a:r>
            <a:r>
              <a:rPr lang="cs-CZ" dirty="0" err="1"/>
              <a:t>Ireland</a:t>
            </a:r>
            <a:r>
              <a:rPr lang="cs-CZ" dirty="0"/>
              <a:t> are </a:t>
            </a:r>
          </a:p>
          <a:p>
            <a:pPr marL="0" indent="0">
              <a:buNone/>
            </a:pPr>
            <a:r>
              <a:rPr lang="cs-CZ" dirty="0"/>
              <a:t>   </a:t>
            </a:r>
            <a:r>
              <a:rPr lang="cs-CZ" b="1" dirty="0" err="1" smtClean="0">
                <a:solidFill>
                  <a:srgbClr val="1A9664"/>
                </a:solidFill>
              </a:rPr>
              <a:t>English</a:t>
            </a:r>
            <a:r>
              <a:rPr lang="cs-CZ" b="1" dirty="0" smtClean="0">
                <a:solidFill>
                  <a:srgbClr val="1A9664"/>
                </a:solidFill>
              </a:rPr>
              <a:t> </a:t>
            </a:r>
            <a:r>
              <a:rPr lang="cs-CZ" dirty="0" smtClean="0"/>
              <a:t>and </a:t>
            </a:r>
            <a:r>
              <a:rPr lang="cs-CZ" b="1" dirty="0" err="1" smtClean="0">
                <a:solidFill>
                  <a:srgbClr val="1A9664"/>
                </a:solidFill>
              </a:rPr>
              <a:t>Irish</a:t>
            </a:r>
            <a:r>
              <a:rPr lang="cs-CZ" b="1" dirty="0" smtClean="0">
                <a:solidFill>
                  <a:srgbClr val="1A9664"/>
                </a:solidFill>
              </a:rPr>
              <a:t> </a:t>
            </a:r>
            <a:r>
              <a:rPr lang="cs-CZ" b="1" dirty="0" err="1" smtClean="0">
                <a:solidFill>
                  <a:srgbClr val="1A9664"/>
                </a:solidFill>
              </a:rPr>
              <a:t>Gaelic</a:t>
            </a:r>
            <a:r>
              <a:rPr lang="cs-CZ" b="1" dirty="0" smtClean="0">
                <a:solidFill>
                  <a:srgbClr val="1A9664"/>
                </a:solidFill>
              </a:rPr>
              <a:t>.</a:t>
            </a:r>
            <a:endParaRPr lang="cs-CZ" dirty="0"/>
          </a:p>
        </p:txBody>
      </p:sp>
    </p:spTree>
    <p:extLst>
      <p:ext uri="{BB962C8B-B14F-4D97-AF65-F5344CB8AC3E}">
        <p14:creationId xmlns:p14="http://schemas.microsoft.com/office/powerpoint/2010/main" val="31685313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124744"/>
            <a:ext cx="8229600" cy="5001419"/>
          </a:xfrm>
        </p:spPr>
        <p:txBody>
          <a:bodyPr/>
          <a:lstStyle/>
          <a:p>
            <a:pPr marL="0" indent="0">
              <a:buNone/>
            </a:pPr>
            <a:r>
              <a:rPr lang="cs-CZ" dirty="0"/>
              <a:t>9. </a:t>
            </a:r>
            <a:r>
              <a:rPr lang="cs-CZ" dirty="0" err="1"/>
              <a:t>Christianity</a:t>
            </a:r>
            <a:r>
              <a:rPr lang="cs-CZ" dirty="0"/>
              <a:t> </a:t>
            </a:r>
            <a:r>
              <a:rPr lang="cs-CZ" dirty="0" err="1"/>
              <a:t>was</a:t>
            </a:r>
            <a:r>
              <a:rPr lang="cs-CZ" dirty="0"/>
              <a:t> </a:t>
            </a:r>
            <a:r>
              <a:rPr lang="cs-CZ" dirty="0" err="1"/>
              <a:t>grought</a:t>
            </a:r>
            <a:r>
              <a:rPr lang="cs-CZ" dirty="0"/>
              <a:t> to </a:t>
            </a:r>
            <a:r>
              <a:rPr lang="cs-CZ" dirty="0" err="1"/>
              <a:t>Ireland</a:t>
            </a:r>
            <a:r>
              <a:rPr lang="cs-CZ" dirty="0"/>
              <a:t> by </a:t>
            </a:r>
            <a:endParaRPr lang="cs-CZ" b="1" dirty="0" smtClean="0">
              <a:solidFill>
                <a:srgbClr val="1A9664"/>
              </a:solidFill>
            </a:endParaRPr>
          </a:p>
          <a:p>
            <a:pPr marL="0" indent="0">
              <a:buNone/>
            </a:pPr>
            <a:r>
              <a:rPr lang="cs-CZ" b="1" dirty="0">
                <a:solidFill>
                  <a:srgbClr val="1A9664"/>
                </a:solidFill>
              </a:rPr>
              <a:t> </a:t>
            </a:r>
            <a:r>
              <a:rPr lang="cs-CZ" b="1" dirty="0" smtClean="0">
                <a:solidFill>
                  <a:srgbClr val="1A9664"/>
                </a:solidFill>
              </a:rPr>
              <a:t>    St Patrick</a:t>
            </a:r>
            <a:r>
              <a:rPr lang="cs-CZ" dirty="0" smtClean="0"/>
              <a:t> </a:t>
            </a:r>
            <a:r>
              <a:rPr lang="cs-CZ" dirty="0"/>
              <a:t>in </a:t>
            </a:r>
            <a:r>
              <a:rPr lang="cs-CZ" dirty="0" err="1"/>
              <a:t>the</a:t>
            </a:r>
            <a:r>
              <a:rPr lang="cs-CZ" dirty="0"/>
              <a:t> 5th </a:t>
            </a:r>
            <a:r>
              <a:rPr lang="cs-CZ" dirty="0" err="1"/>
              <a:t>century</a:t>
            </a:r>
            <a:r>
              <a:rPr lang="cs-CZ" dirty="0"/>
              <a:t>.</a:t>
            </a:r>
          </a:p>
          <a:p>
            <a:pPr marL="0" indent="0">
              <a:buNone/>
            </a:pPr>
            <a:r>
              <a:rPr lang="cs-CZ" dirty="0"/>
              <a:t>10. </a:t>
            </a:r>
            <a:r>
              <a:rPr lang="cs-CZ" dirty="0" err="1"/>
              <a:t>The</a:t>
            </a:r>
            <a:r>
              <a:rPr lang="cs-CZ" dirty="0"/>
              <a:t> </a:t>
            </a:r>
            <a:r>
              <a:rPr lang="cs-CZ" dirty="0" err="1"/>
              <a:t>traditional</a:t>
            </a:r>
            <a:r>
              <a:rPr lang="cs-CZ" dirty="0"/>
              <a:t> </a:t>
            </a:r>
            <a:r>
              <a:rPr lang="cs-CZ" dirty="0" err="1"/>
              <a:t>Irish</a:t>
            </a:r>
            <a:r>
              <a:rPr lang="cs-CZ" dirty="0"/>
              <a:t> </a:t>
            </a:r>
            <a:r>
              <a:rPr lang="cs-CZ" dirty="0" err="1"/>
              <a:t>beer</a:t>
            </a:r>
            <a:r>
              <a:rPr lang="cs-CZ" dirty="0"/>
              <a:t> </a:t>
            </a:r>
            <a:r>
              <a:rPr lang="cs-CZ" dirty="0" err="1"/>
              <a:t>is</a:t>
            </a:r>
            <a:r>
              <a:rPr lang="cs-CZ" dirty="0"/>
              <a:t> </a:t>
            </a:r>
            <a:r>
              <a:rPr lang="cs-CZ" dirty="0" err="1"/>
              <a:t>called</a:t>
            </a:r>
            <a:r>
              <a:rPr lang="cs-CZ" dirty="0"/>
              <a:t> </a:t>
            </a:r>
            <a:r>
              <a:rPr lang="cs-CZ" b="1" dirty="0" err="1" smtClean="0">
                <a:solidFill>
                  <a:srgbClr val="1A9664"/>
                </a:solidFill>
              </a:rPr>
              <a:t>Guinness</a:t>
            </a:r>
            <a:r>
              <a:rPr lang="cs-CZ" dirty="0" smtClean="0"/>
              <a:t>.</a:t>
            </a:r>
            <a:endParaRPr lang="cs-CZ" dirty="0"/>
          </a:p>
          <a:p>
            <a:pPr marL="0" indent="0">
              <a:buNone/>
            </a:pPr>
            <a:r>
              <a:rPr lang="cs-CZ" dirty="0"/>
              <a:t>11. Dublin </a:t>
            </a:r>
            <a:r>
              <a:rPr lang="cs-CZ" dirty="0" err="1"/>
              <a:t>was</a:t>
            </a:r>
            <a:r>
              <a:rPr lang="cs-CZ" dirty="0"/>
              <a:t> </a:t>
            </a:r>
            <a:r>
              <a:rPr lang="cs-CZ" dirty="0" err="1"/>
              <a:t>founded</a:t>
            </a:r>
            <a:r>
              <a:rPr lang="cs-CZ" dirty="0"/>
              <a:t> by </a:t>
            </a:r>
            <a:r>
              <a:rPr lang="cs-CZ" b="1" dirty="0" err="1" smtClean="0">
                <a:solidFill>
                  <a:srgbClr val="1A9664"/>
                </a:solidFill>
              </a:rPr>
              <a:t>Celts</a:t>
            </a:r>
            <a:r>
              <a:rPr lang="cs-CZ" dirty="0" smtClean="0"/>
              <a:t>.</a:t>
            </a:r>
            <a:endParaRPr lang="cs-CZ" dirty="0"/>
          </a:p>
          <a:p>
            <a:pPr marL="0" indent="0">
              <a:buNone/>
            </a:pPr>
            <a:r>
              <a:rPr lang="cs-CZ" dirty="0"/>
              <a:t>12. </a:t>
            </a:r>
            <a:r>
              <a:rPr lang="cs-CZ" dirty="0" err="1"/>
              <a:t>The</a:t>
            </a:r>
            <a:r>
              <a:rPr lang="cs-CZ" dirty="0"/>
              <a:t> </a:t>
            </a:r>
            <a:r>
              <a:rPr lang="cs-CZ" b="1" dirty="0" smtClean="0">
                <a:solidFill>
                  <a:srgbClr val="1A9664"/>
                </a:solidFill>
              </a:rPr>
              <a:t>Temple Bar </a:t>
            </a:r>
            <a:r>
              <a:rPr lang="cs-CZ" dirty="0" smtClean="0"/>
              <a:t>area </a:t>
            </a:r>
            <a:r>
              <a:rPr lang="cs-CZ" dirty="0"/>
              <a:t>in Dublin </a:t>
            </a:r>
            <a:r>
              <a:rPr lang="cs-CZ" dirty="0" err="1"/>
              <a:t>is</a:t>
            </a:r>
            <a:r>
              <a:rPr lang="cs-CZ" dirty="0"/>
              <a:t> </a:t>
            </a:r>
            <a:r>
              <a:rPr lang="cs-CZ" dirty="0" err="1"/>
              <a:t>rich</a:t>
            </a:r>
            <a:r>
              <a:rPr lang="cs-CZ" dirty="0"/>
              <a:t> in </a:t>
            </a:r>
          </a:p>
          <a:p>
            <a:pPr marL="0" indent="0">
              <a:buNone/>
            </a:pPr>
            <a:r>
              <a:rPr lang="cs-CZ" dirty="0"/>
              <a:t>       </a:t>
            </a:r>
            <a:r>
              <a:rPr lang="cs-CZ" dirty="0" err="1"/>
              <a:t>nightlife</a:t>
            </a:r>
            <a:r>
              <a:rPr lang="cs-CZ" dirty="0"/>
              <a:t>, </a:t>
            </a:r>
            <a:r>
              <a:rPr lang="cs-CZ" dirty="0" err="1"/>
              <a:t>traditional</a:t>
            </a:r>
            <a:r>
              <a:rPr lang="cs-CZ" dirty="0"/>
              <a:t> </a:t>
            </a:r>
            <a:r>
              <a:rPr lang="cs-CZ" dirty="0" err="1"/>
              <a:t>pubs</a:t>
            </a:r>
            <a:r>
              <a:rPr lang="cs-CZ" dirty="0"/>
              <a:t>, </a:t>
            </a:r>
            <a:r>
              <a:rPr lang="cs-CZ" dirty="0" err="1"/>
              <a:t>clubs</a:t>
            </a:r>
            <a:r>
              <a:rPr lang="cs-CZ" dirty="0"/>
              <a:t> and music.</a:t>
            </a:r>
          </a:p>
          <a:p>
            <a:pPr marL="0" indent="0">
              <a:buNone/>
            </a:pPr>
            <a:endParaRPr lang="cs-CZ" dirty="0"/>
          </a:p>
          <a:p>
            <a:endParaRPr lang="cs-CZ" dirty="0"/>
          </a:p>
        </p:txBody>
      </p:sp>
    </p:spTree>
    <p:extLst>
      <p:ext uri="{BB962C8B-B14F-4D97-AF65-F5344CB8AC3E}">
        <p14:creationId xmlns:p14="http://schemas.microsoft.com/office/powerpoint/2010/main" val="5152352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2800" dirty="0" smtClean="0"/>
              <a:t>Použité zdroje:</a:t>
            </a:r>
            <a:endParaRPr lang="cs-CZ" sz="2800" dirty="0"/>
          </a:p>
        </p:txBody>
      </p:sp>
      <p:sp>
        <p:nvSpPr>
          <p:cNvPr id="3" name="Zástupný symbol pro obsah 2"/>
          <p:cNvSpPr>
            <a:spLocks noGrp="1"/>
          </p:cNvSpPr>
          <p:nvPr>
            <p:ph idx="1"/>
          </p:nvPr>
        </p:nvSpPr>
        <p:spPr/>
        <p:txBody>
          <a:bodyPr>
            <a:normAutofit/>
          </a:bodyPr>
          <a:lstStyle/>
          <a:p>
            <a:r>
              <a:rPr lang="cs-CZ" sz="2400" dirty="0" err="1" smtClean="0"/>
              <a:t>Slide</a:t>
            </a:r>
            <a:r>
              <a:rPr lang="cs-CZ" sz="2400" dirty="0" smtClean="0"/>
              <a:t> 4: </a:t>
            </a:r>
            <a:r>
              <a:rPr lang="cs-CZ" sz="2400" dirty="0" smtClean="0">
                <a:hlinkClick r:id="rId2"/>
              </a:rPr>
              <a:t>http</a:t>
            </a:r>
            <a:r>
              <a:rPr lang="cs-CZ" sz="2400" dirty="0">
                <a:hlinkClick r:id="rId2"/>
              </a:rPr>
              <a:t>://upload.wikimedia.org/wikipedia/commons/7/74/Ireland_%</a:t>
            </a:r>
            <a:r>
              <a:rPr lang="cs-CZ" sz="2400" dirty="0" smtClean="0">
                <a:hlinkClick r:id="rId2"/>
              </a:rPr>
              <a:t>28MODIS%29.jpg</a:t>
            </a:r>
            <a:endParaRPr lang="cs-CZ" sz="2400" dirty="0" smtClean="0"/>
          </a:p>
          <a:p>
            <a:endParaRPr lang="cs-CZ" sz="2400" dirty="0"/>
          </a:p>
          <a:p>
            <a:r>
              <a:rPr lang="cs-CZ" sz="2400" dirty="0" smtClean="0"/>
              <a:t>Archiv autorky</a:t>
            </a:r>
          </a:p>
          <a:p>
            <a:endParaRPr lang="cs-CZ" sz="2400" dirty="0"/>
          </a:p>
          <a:p>
            <a:pPr marL="0" indent="0">
              <a:buNone/>
            </a:pPr>
            <a:r>
              <a:rPr lang="cs-CZ" sz="2400" dirty="0" smtClean="0"/>
              <a:t>Materiál je určen k interaktivní výuce.</a:t>
            </a:r>
            <a:endParaRPr lang="cs-CZ" sz="2400" dirty="0"/>
          </a:p>
        </p:txBody>
      </p:sp>
    </p:spTree>
    <p:extLst>
      <p:ext uri="{BB962C8B-B14F-4D97-AF65-F5344CB8AC3E}">
        <p14:creationId xmlns:p14="http://schemas.microsoft.com/office/powerpoint/2010/main" val="3320797043"/>
      </p:ext>
    </p:extLst>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506</TotalTime>
  <Words>886</Words>
  <Application>Microsoft Office PowerPoint</Application>
  <PresentationFormat>Předvádění na obrazovce (4:3)</PresentationFormat>
  <Paragraphs>148</Paragraphs>
  <Slides>40</Slides>
  <Notes>0</Notes>
  <HiddenSlides>0</HiddenSlides>
  <MMClips>0</MMClips>
  <ScaleCrop>false</ScaleCrop>
  <HeadingPairs>
    <vt:vector size="4" baseType="variant">
      <vt:variant>
        <vt:lpstr>Motiv</vt:lpstr>
      </vt:variant>
      <vt:variant>
        <vt:i4>1</vt:i4>
      </vt:variant>
      <vt:variant>
        <vt:lpstr>Nadpisy snímků</vt:lpstr>
      </vt:variant>
      <vt:variant>
        <vt:i4>40</vt:i4>
      </vt:variant>
    </vt:vector>
  </HeadingPairs>
  <TitlesOfParts>
    <vt:vector size="41" baseType="lpstr">
      <vt:lpstr>Motiv sady Office</vt:lpstr>
      <vt:lpstr>Prezentace aplikace PowerPoint</vt:lpstr>
      <vt:lpstr>Anotace</vt:lpstr>
      <vt:lpstr>IRELAND THE EMERALD ISLE</vt:lpstr>
      <vt:lpstr>Prezentace aplikace PowerPoint</vt:lpstr>
      <vt:lpstr>GEOGRAPHY</vt:lpstr>
      <vt:lpstr>NATIONAL FLAG</vt:lpstr>
      <vt:lpstr>HISTORY</vt:lpstr>
      <vt:lpstr>Prezentace aplikace PowerPoint</vt:lpstr>
      <vt:lpstr>PEOPLE, CULTURE, LANGUAGES</vt:lpstr>
      <vt:lpstr>Prezentace aplikace PowerPoint</vt:lpstr>
      <vt:lpstr>Prezentace aplikace PowerPoint</vt:lpstr>
      <vt:lpstr>Dublin</vt:lpstr>
      <vt:lpstr>THE TEMPLE BAR AREA</vt:lpstr>
      <vt:lpstr>Prezentace aplikace PowerPoint</vt:lpstr>
      <vt:lpstr>Prezentace aplikace PowerPoint</vt:lpstr>
      <vt:lpstr>Prezentace aplikace PowerPoint</vt:lpstr>
      <vt:lpstr>Prezentace aplikace PowerPoint</vt:lpstr>
      <vt:lpstr>Prezentace aplikace PowerPoint</vt:lpstr>
      <vt:lpstr>SOME OTHER PLACES OF INTEREST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CLIFFS OF MOHER</vt:lpstr>
      <vt:lpstr>TEST</vt:lpstr>
      <vt:lpstr>Prezentace aplikace PowerPoint</vt:lpstr>
      <vt:lpstr>Prezentace aplikace PowerPoint</vt:lpstr>
      <vt:lpstr>KEY</vt:lpstr>
      <vt:lpstr>Prezentace aplikace PowerPoint</vt:lpstr>
      <vt:lpstr>Prezentace aplikace PowerPoint</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cp:lastModifiedBy>Ivana Hlavová</cp:lastModifiedBy>
  <cp:revision>40</cp:revision>
  <dcterms:modified xsi:type="dcterms:W3CDTF">2013-06-20T07:31:19Z</dcterms:modified>
</cp:coreProperties>
</file>