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3"/>
  </p:sldMasterIdLst>
  <p:sldIdLst>
    <p:sldId id="287" r:id="rId4"/>
    <p:sldId id="257" r:id="rId5"/>
    <p:sldId id="258" r:id="rId6"/>
    <p:sldId id="259" r:id="rId7"/>
    <p:sldId id="260" r:id="rId8"/>
    <p:sldId id="262" r:id="rId9"/>
    <p:sldId id="263" r:id="rId10"/>
    <p:sldId id="261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1pPr>
            <a:lvl2pPr marL="393192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2pPr>
            <a:lvl3pPr marL="667512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3pPr>
            <a:lvl4pPr marL="978408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4pPr>
            <a:lvl5pPr marL="1252728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891994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1pPr>
            <a:lvl2pPr marL="393192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2pPr>
            <a:lvl3pPr marL="667512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3pPr>
            <a:lvl4pPr marL="978408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4pPr>
            <a:lvl5pPr marL="1252728" indent="0" algn="ctr" rtl="0" eaLnBrk="1" latinLnBrk="0" hangingPunct="1">
              <a:spcBef>
                <a:spcPct val="20000"/>
              </a:spcBef>
              <a:buFont typeface="Wingdings 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595658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slide" Target="slide15.xml"/><Relationship Id="rId4" Type="http://schemas.openxmlformats.org/officeDocument/2006/relationships/slide" Target="slide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slide" Target="slide22.xml"/><Relationship Id="rId4" Type="http://schemas.openxmlformats.org/officeDocument/2006/relationships/slide" Target="slide2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slide" Target="slide2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slide" Target="slide2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9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slide" Target="slide3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339975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9947719"/>
              </p:ext>
            </p:extLst>
          </p:nvPr>
        </p:nvGraphicFramePr>
        <p:xfrm>
          <a:off x="1331640" y="2636912"/>
          <a:ext cx="6540388" cy="371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4038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AUTOR:  </a:t>
                      </a:r>
                      <a:r>
                        <a:rPr kumimoji="0"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Mgr.Naděžda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Štýbrová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NÁZEV: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VY_32_INOVACE_02_PŘÍRODOVĚDA _</a:t>
                      </a:r>
                      <a:r>
                        <a:rPr kumimoji="0" lang="cs-CZ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Kvíz podnebné pásy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TÉMA:  Opakování podnebních pásů</a:t>
                      </a: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 PROJEKTU:  CZ.1.07/1.4.00/21.2803</a:t>
                      </a: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ANOTACE: Práce určena</a:t>
                      </a:r>
                      <a:r>
                        <a:rPr kumimoji="0" lang="cs-CZ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 žáky 5. tříd k opakování učiva o podnebných pásech. Žáci pracovali ve dvojicích, je vidět okamžitá zpětná vazba. Práce žáky zaujala.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ZDROJE:</a:t>
                      </a:r>
                      <a:r>
                        <a:rPr kumimoji="0" lang="cs-CZ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Obrázky </a:t>
                      </a:r>
                      <a:r>
                        <a:rPr kumimoji="0" lang="cs-CZ" sz="18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Panaboard</a:t>
                      </a:r>
                      <a:r>
                        <a:rPr kumimoji="0" lang="cs-CZ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software - galerie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777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Žije bizon ve stepích?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92896"/>
            <a:ext cx="3616704" cy="3110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2708920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3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67704" y="4048202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65304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2638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27210425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43711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Bizoni žijí skutečně ve stepích – například v Severní Americe.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Obdélník 11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43434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2. Žijí v mírném pásu klokani ve volné přírodě?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08920"/>
            <a:ext cx="3816424" cy="357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63688" y="3212976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3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4593902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53907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17872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50912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 mírném pásu žijí klokani pouze v zoologických zahradách a na farmách.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77410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9896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3. Patří listnaté lesy do mírného pásu?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600" y="2894899"/>
            <a:ext cx="3635896" cy="3846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520142"/>
            <a:ext cx="3240360" cy="357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74080" y="3573016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74080" y="4953942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5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3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08723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05432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36510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 mírném pásu tvoří listnaté lesy převážně duby, buky, břízy a javory.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2680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4. Leží Česká republika v subtropickém pásu?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9" y="2209981"/>
            <a:ext cx="5554659" cy="4099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228184" y="3284984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3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28184" y="4642365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4288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30460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136036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Česká republika leží v mírném pásu.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1149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 Žijí tučňáci na Severním pólu?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54884" y="2834248"/>
            <a:ext cx="1800200" cy="2738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1440254" cy="229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62112" y="3068960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62112" y="4449886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5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3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55782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65304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6728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43711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Přirozeným místem výskytu tučňáku je Jižní pól.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8440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33872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6. Jmenují se oblasti na pouštích, kde se nachází voda, oázy?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895" y="2636912"/>
            <a:ext cx="2481791" cy="342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1656184" cy="3287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03648" y="3501008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4881934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5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3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7051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5915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293096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Oázy jsou oblasti u zdrojů vody na pouštích.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27667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7. Žijí rackové v subtropickém pásu?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16832"/>
            <a:ext cx="2376264" cy="2331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0968"/>
            <a:ext cx="1948912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635896" y="3324504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896" y="4705430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5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86410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470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50912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Rackové jsou ptáci žijící v subtropických oblastech.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82481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8. Říká se velbloudům koráby pouště?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536" y="2872779"/>
            <a:ext cx="2764904" cy="3436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23728" y="3284984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3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4665910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7147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22736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725144"/>
            <a:ext cx="8305800" cy="11430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Ano, říká. Velbloudi patří mezi běžné dopravní prostředky v pouštních oblastech, protože vydrží dlouho bez vody.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3837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05880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9. Je slon největší zvíře žijící ve stepích?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024" y="3212976"/>
            <a:ext cx="3877638" cy="3063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73880" y="3356992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3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73880" y="4737918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91177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3776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00506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Slon nežije ve stepích, ale v savanách.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6300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10. Žije medvěd hnědý v polárním pásu?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69694"/>
            <a:ext cx="3888432" cy="3483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03648" y="3356992"/>
            <a:ext cx="1745992" cy="92333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3" action="ppaction://hlinksldjump"/>
              </a:rPr>
              <a:t>ANO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4737918"/>
            <a:ext cx="1745992" cy="923330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270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4" action="ppaction://hlinksldjump"/>
              </a:rPr>
              <a:t>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4519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9061" y="2967335"/>
            <a:ext cx="390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4248" y="2708920"/>
            <a:ext cx="558616" cy="1008112"/>
            <a:chOff x="6828715" y="2943991"/>
            <a:chExt cx="558616" cy="1008112"/>
          </a:xfrm>
        </p:grpSpPr>
        <p:sp>
          <p:nvSpPr>
            <p:cNvPr id="5" name="Obdélník 4"/>
            <p:cNvSpPr/>
            <p:nvPr/>
          </p:nvSpPr>
          <p:spPr>
            <a:xfrm rot="646343">
              <a:off x="6828715" y="3428364"/>
              <a:ext cx="144016" cy="50405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  <a:scene3d>
              <a:camera prst="orthographicFront">
                <a:rot lat="0" lon="0" rev="3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18345805">
              <a:off x="6811267" y="3376039"/>
              <a:ext cx="1008112" cy="144016"/>
            </a:xfrm>
            <a:prstGeom prst="rect">
              <a:avLst/>
            </a:prstGeom>
            <a:solidFill>
              <a:srgbClr val="00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1858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1" y="414908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Ne, v polárním pásu žije medvěd lední.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33196" y="2967335"/>
            <a:ext cx="3677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CHYBNĚ!!!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876256" y="2780420"/>
            <a:ext cx="144016" cy="1368660"/>
            <a:chOff x="5004048" y="4725144"/>
            <a:chExt cx="144016" cy="1368660"/>
          </a:xfrm>
          <a:solidFill>
            <a:srgbClr val="FF0000"/>
          </a:solidFill>
        </p:grpSpPr>
        <p:sp>
          <p:nvSpPr>
            <p:cNvPr id="4" name="Obdélník 3"/>
            <p:cNvSpPr/>
            <p:nvPr/>
          </p:nvSpPr>
          <p:spPr>
            <a:xfrm>
              <a:off x="5004048" y="4725144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189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004048" y="4725652"/>
              <a:ext cx="144016" cy="1368152"/>
            </a:xfrm>
            <a:prstGeom prst="rect">
              <a:avLst/>
            </a:prstGeom>
            <a:grpFill/>
            <a:ln>
              <a:noFill/>
            </a:ln>
            <a:scene3d>
              <a:camera prst="orthographicFront">
                <a:rot lat="0" lon="0" rev="27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867600" y="6304002"/>
            <a:ext cx="4312912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hlinkClick r:id="rId2" action="ppaction://hlinksldjump"/>
              </a:rPr>
              <a:t>Přejít na další otázku…</a:t>
            </a:r>
            <a:endParaRPr lang="cs-CZ" sz="3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1677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Konec opakovacího testu!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5991671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Autor: Mgr. Naděžda </a:t>
            </a:r>
            <a:r>
              <a:rPr lang="cs-CZ" sz="2400" dirty="0" err="1" smtClean="0">
                <a:solidFill>
                  <a:schemeClr val="tx2"/>
                </a:solidFill>
              </a:rPr>
              <a:t>Štýbrová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53767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7753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557B3946-95CC-4148-BC3D-39E129F15798}">
  <ds:schemaRefs/>
</ds:datastoreItem>
</file>

<file path=customXml/itemProps2.xml><?xml version="1.0" encoding="utf-8"?>
<ds:datastoreItem xmlns:ds="http://schemas.openxmlformats.org/officeDocument/2006/customXml" ds:itemID="{0504866F-541E-433C-8640-49E76825642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117</TotalTime>
  <Words>443</Words>
  <Application>Microsoft Office PowerPoint</Application>
  <PresentationFormat>Předvádění na obrazovce (4:3)</PresentationFormat>
  <Paragraphs>89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Tok</vt:lpstr>
      <vt:lpstr>Prezentace aplikace PowerPoint</vt:lpstr>
      <vt:lpstr>1. Žije bizon ve stepích?</vt:lpstr>
      <vt:lpstr>Prezentace aplikace PowerPoint</vt:lpstr>
      <vt:lpstr>Bizoni žijí skutečně ve stepích – například v Severní Americe.</vt:lpstr>
      <vt:lpstr>2. Žijí v mírném pásu klokani ve volné přírodě? </vt:lpstr>
      <vt:lpstr>Prezentace aplikace PowerPoint</vt:lpstr>
      <vt:lpstr>V mírném pásu žijí klokani pouze v zoologických zahradách a na farmách.</vt:lpstr>
      <vt:lpstr>3. Patří listnaté lesy do mírného pásu?</vt:lpstr>
      <vt:lpstr>Prezentace aplikace PowerPoint</vt:lpstr>
      <vt:lpstr>V mírném pásu tvoří listnaté lesy převážně duby, buky, břízy a javory.</vt:lpstr>
      <vt:lpstr>4. Leží Česká republika v subtropickém pásu?</vt:lpstr>
      <vt:lpstr>Prezentace aplikace PowerPoint</vt:lpstr>
      <vt:lpstr>Česká republika leží v mírném pásu.</vt:lpstr>
      <vt:lpstr>5. Žijí tučňáci na Severním pólu?</vt:lpstr>
      <vt:lpstr>Prezentace aplikace PowerPoint</vt:lpstr>
      <vt:lpstr>Přirozeným místem výskytu tučňáku je Jižní pól.</vt:lpstr>
      <vt:lpstr>6. Jmenují se oblasti na pouštích, kde se nachází voda, oázy?</vt:lpstr>
      <vt:lpstr>Prezentace aplikace PowerPoint</vt:lpstr>
      <vt:lpstr>Oázy jsou oblasti u zdrojů vody na pouštích.</vt:lpstr>
      <vt:lpstr>7. Žijí rackové v subtropickém pásu?</vt:lpstr>
      <vt:lpstr>Prezentace aplikace PowerPoint</vt:lpstr>
      <vt:lpstr>Rackové jsou ptáci žijící v subtropických oblastech.</vt:lpstr>
      <vt:lpstr>8. Říká se velbloudům koráby pouště?</vt:lpstr>
      <vt:lpstr>Prezentace aplikace PowerPoint</vt:lpstr>
      <vt:lpstr>Ano, říká. Velbloudi patří mezi běžné dopravní prostředky v pouštních oblastech, protože vydrží dlouho bez vody.</vt:lpstr>
      <vt:lpstr>9. Je slon největší zvíře žijící ve stepích?</vt:lpstr>
      <vt:lpstr>Prezentace aplikace PowerPoint</vt:lpstr>
      <vt:lpstr>Slon nežije ve stepích, ale v savanách.</vt:lpstr>
      <vt:lpstr>10. Žije medvěd hnědý v polárním pásu?</vt:lpstr>
      <vt:lpstr>Prezentace aplikace PowerPoint</vt:lpstr>
      <vt:lpstr>Ne, v polárním pásu žije medvěd lední.</vt:lpstr>
      <vt:lpstr>Konec opakovacího testu!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23</cp:revision>
  <dcterms:created xsi:type="dcterms:W3CDTF">2012-01-20T15:47:52Z</dcterms:created>
  <dcterms:modified xsi:type="dcterms:W3CDTF">2012-02-24T14:17:32Z</dcterms:modified>
</cp:coreProperties>
</file>