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35A684E-CCEA-4ECB-8552-0B98D532FDF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B7626F2-ABDD-4D74-81A0-24F9BCB3AD9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Luxembourg.svg" TargetMode="External"/><Relationship Id="rId2" Type="http://schemas.openxmlformats.org/officeDocument/2006/relationships/hyperlink" Target="http://cs.wikipedia.org/wiki/Soubor:EU_location_LUX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Luxembourg-CIA_WFB_Map.png" TargetMode="External"/><Relationship Id="rId4" Type="http://schemas.openxmlformats.org/officeDocument/2006/relationships/hyperlink" Target="http://cs.wikipedia.org/wiki/Soubor:Coat_of_Arms_of_Luxembourg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115616" y="1628800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CZ.1.07/1.5.00/34.0434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Šablony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III/2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    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Vladimír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Vyhnálek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</a:t>
            </a:r>
            <a:endParaRPr lang="cs-CZ" sz="1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VV_REG_GEO_07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5.2.2013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	Tercie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DUM – obsahuje základní informace  o 				daném státu, slouží k podpoře výkladu, 				názorně přibližuje polohu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90746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Lucembursko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348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Hl. město: Lucemburk</a:t>
            </a:r>
          </a:p>
          <a:p>
            <a:r>
              <a:rPr lang="cs-CZ" dirty="0" smtClean="0"/>
              <a:t>Rozloha: </a:t>
            </a:r>
            <a:r>
              <a:rPr lang="cs-CZ" dirty="0"/>
              <a:t>2 586 km²</a:t>
            </a:r>
            <a:endParaRPr lang="cs-CZ" dirty="0" smtClean="0"/>
          </a:p>
          <a:p>
            <a:r>
              <a:rPr lang="cs-CZ" dirty="0" smtClean="0"/>
              <a:t>Počet  </a:t>
            </a:r>
            <a:r>
              <a:rPr lang="cs-CZ" dirty="0"/>
              <a:t>obyvatel</a:t>
            </a:r>
            <a:r>
              <a:rPr lang="cs-CZ" dirty="0" smtClean="0"/>
              <a:t>: </a:t>
            </a:r>
            <a:r>
              <a:rPr lang="cs-CZ" dirty="0"/>
              <a:t>491 775</a:t>
            </a:r>
            <a:endParaRPr lang="cs-CZ" dirty="0" smtClean="0"/>
          </a:p>
          <a:p>
            <a:r>
              <a:rPr lang="cs-CZ" dirty="0" smtClean="0"/>
              <a:t>Velkovévoda: </a:t>
            </a:r>
            <a:r>
              <a:rPr lang="cs-CZ" dirty="0" err="1"/>
              <a:t>Henri</a:t>
            </a:r>
            <a:r>
              <a:rPr lang="cs-CZ" dirty="0"/>
              <a:t> I. de </a:t>
            </a:r>
            <a:r>
              <a:rPr lang="cs-CZ" dirty="0" err="1"/>
              <a:t>Luxembourg</a:t>
            </a:r>
            <a:endParaRPr lang="cs-CZ" dirty="0"/>
          </a:p>
          <a:p>
            <a:r>
              <a:rPr lang="cs-CZ" dirty="0"/>
              <a:t>Měna</a:t>
            </a:r>
            <a:r>
              <a:rPr lang="cs-CZ" dirty="0" smtClean="0"/>
              <a:t>: Euro</a:t>
            </a:r>
          </a:p>
          <a:p>
            <a:r>
              <a:rPr lang="cs-CZ" dirty="0" smtClean="0"/>
              <a:t>Úřední jazyk: lucemburština</a:t>
            </a:r>
            <a:r>
              <a:rPr lang="cs-CZ" dirty="0"/>
              <a:t>, </a:t>
            </a:r>
            <a:r>
              <a:rPr lang="cs-CZ" dirty="0" smtClean="0"/>
              <a:t>němčina</a:t>
            </a:r>
            <a:r>
              <a:rPr lang="cs-CZ" dirty="0"/>
              <a:t>, francouzština</a:t>
            </a:r>
            <a:r>
              <a:rPr lang="cs-CZ" dirty="0" smtClean="0"/>
              <a:t>.</a:t>
            </a:r>
          </a:p>
          <a:p>
            <a:r>
              <a:rPr lang="cs-CZ" dirty="0"/>
              <a:t>Země je zakládajícím členem Beneluxu, NATO, Evropské unie, </a:t>
            </a:r>
            <a:r>
              <a:rPr lang="cs-CZ" dirty="0" smtClean="0"/>
              <a:t>OECD</a:t>
            </a:r>
          </a:p>
          <a:p>
            <a:r>
              <a:rPr lang="cs-CZ" dirty="0" smtClean="0"/>
              <a:t>87</a:t>
            </a:r>
            <a:r>
              <a:rPr lang="cs-CZ" dirty="0"/>
              <a:t> % obyvatel je římskokatolického </a:t>
            </a:r>
            <a:r>
              <a:rPr lang="cs-CZ" dirty="0" smtClean="0"/>
              <a:t>vyznání.</a:t>
            </a:r>
          </a:p>
          <a:p>
            <a:r>
              <a:rPr lang="cs-CZ" dirty="0" smtClean="0"/>
              <a:t>13</a:t>
            </a:r>
            <a:r>
              <a:rPr lang="cs-CZ" dirty="0"/>
              <a:t> % tvoří protestanti, židé a muslimové.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Lucembursko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298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524000"/>
            <a:ext cx="6096000" cy="4572000"/>
          </a:xfrm>
        </p:spPr>
      </p:pic>
    </p:spTree>
    <p:extLst>
      <p:ext uri="{BB962C8B-B14F-4D97-AF65-F5344CB8AC3E}">
        <p14:creationId xmlns:p14="http://schemas.microsoft.com/office/powerpoint/2010/main" val="60324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znak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92229"/>
            <a:ext cx="4059238" cy="2435542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830638"/>
            <a:ext cx="4059238" cy="3958723"/>
          </a:xfrm>
        </p:spPr>
      </p:pic>
    </p:spTree>
    <p:extLst>
      <p:ext uri="{BB962C8B-B14F-4D97-AF65-F5344CB8AC3E}">
        <p14:creationId xmlns:p14="http://schemas.microsoft.com/office/powerpoint/2010/main" val="415374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Sousedé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56792"/>
            <a:ext cx="6651526" cy="4366958"/>
          </a:xfrm>
        </p:spPr>
      </p:pic>
    </p:spTree>
    <p:extLst>
      <p:ext uri="{BB962C8B-B14F-4D97-AF65-F5344CB8AC3E}">
        <p14:creationId xmlns:p14="http://schemas.microsoft.com/office/powerpoint/2010/main" val="3691073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330824" cy="4572000"/>
          </a:xfrm>
        </p:spPr>
        <p:txBody>
          <a:bodyPr/>
          <a:lstStyle/>
          <a:p>
            <a:r>
              <a:rPr lang="cs-CZ" dirty="0" smtClean="0"/>
              <a:t>Národní řeka: </a:t>
            </a:r>
            <a:r>
              <a:rPr lang="cs-CZ" dirty="0" err="1" smtClean="0"/>
              <a:t>Alzette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/>
              <a:t> Lucembursku je bohatá říční síť a až na říčku </a:t>
            </a:r>
            <a:r>
              <a:rPr lang="cs-CZ" dirty="0" err="1"/>
              <a:t>Korn</a:t>
            </a:r>
            <a:r>
              <a:rPr lang="cs-CZ" dirty="0"/>
              <a:t> náleží všechny do povodí největší lucemburské řeky Mosely</a:t>
            </a:r>
            <a:endParaRPr lang="cs-CZ" dirty="0" smtClean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484784"/>
            <a:ext cx="4071399" cy="4356893"/>
          </a:xfrm>
        </p:spPr>
      </p:pic>
    </p:spTree>
    <p:extLst>
      <p:ext uri="{BB962C8B-B14F-4D97-AF65-F5344CB8AC3E}">
        <p14:creationId xmlns:p14="http://schemas.microsoft.com/office/powerpoint/2010/main" val="305824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zřízení</a:t>
            </a:r>
            <a:endParaRPr lang="cs-CZ" dirty="0"/>
          </a:p>
        </p:txBody>
      </p:sp>
      <p:sp>
        <p:nvSpPr>
          <p:cNvPr id="8" name="Zástupný symbol pro obsah 1"/>
          <p:cNvSpPr>
            <a:spLocks noGrp="1"/>
          </p:cNvSpPr>
          <p:nvPr>
            <p:ph sz="half" idx="1"/>
          </p:nvPr>
        </p:nvSpPr>
        <p:spPr>
          <a:xfrm>
            <a:off x="395288" y="1484313"/>
            <a:ext cx="8137525" cy="4608512"/>
          </a:xfrm>
        </p:spPr>
        <p:txBody>
          <a:bodyPr/>
          <a:lstStyle/>
          <a:p>
            <a:r>
              <a:rPr lang="cs-CZ" dirty="0"/>
              <a:t>Lucembursko je podle ústavy z roku 1868 dědičnou konstituční </a:t>
            </a:r>
            <a:r>
              <a:rPr lang="cs-CZ" dirty="0" smtClean="0"/>
              <a:t>monarchií.</a:t>
            </a:r>
            <a:endParaRPr lang="cs-CZ" dirty="0"/>
          </a:p>
          <a:p>
            <a:r>
              <a:rPr lang="cs-CZ" dirty="0" smtClean="0"/>
              <a:t>Hlavou </a:t>
            </a:r>
            <a:r>
              <a:rPr lang="cs-CZ" dirty="0"/>
              <a:t>státu je velkovévoda; země je jediným velkovévodstvím na světě. </a:t>
            </a:r>
            <a:endParaRPr lang="cs-CZ" dirty="0" smtClean="0"/>
          </a:p>
          <a:p>
            <a:r>
              <a:rPr lang="cs-CZ" dirty="0" smtClean="0"/>
              <a:t>Pravomocemi </a:t>
            </a:r>
            <a:r>
              <a:rPr lang="cs-CZ" dirty="0"/>
              <a:t>velkovévody je svolávat a rozpouštět parlament, podle výsledků voleb jmenovat </a:t>
            </a:r>
            <a:r>
              <a:rPr lang="cs-CZ" dirty="0" smtClean="0"/>
              <a:t>vládu a </a:t>
            </a:r>
            <a:r>
              <a:rPr lang="cs-CZ" dirty="0"/>
              <a:t>doživotní členy Státní rady, schvalovat zákony a také má </a:t>
            </a:r>
            <a:r>
              <a:rPr lang="cs-CZ" u="sng" dirty="0"/>
              <a:t>právo veta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4778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Ekonomika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7859216" cy="4572000"/>
          </a:xfrm>
        </p:spPr>
        <p:txBody>
          <a:bodyPr>
            <a:normAutofit/>
          </a:bodyPr>
          <a:lstStyle/>
          <a:p>
            <a:r>
              <a:rPr lang="cs-CZ" dirty="0"/>
              <a:t>Lucembursko má nejvyšší HDP na hlavu v celém světě (přepočteno dle parity kupní síly činil v roce 2004 70 000 $). Příčinou této vysoce nadprůměrné hodnoty je, že asi třetinu pracovních sil (cca 100 000) tvoří příslušníci okolních států, kteří do Lucemburska dojíždějí a nejsou tudíž do obyvatelstva započítáni</a:t>
            </a:r>
            <a:r>
              <a:rPr lang="cs-CZ" dirty="0" smtClean="0"/>
              <a:t>.</a:t>
            </a:r>
          </a:p>
          <a:p>
            <a:r>
              <a:rPr lang="cs-CZ" dirty="0"/>
              <a:t>Zemědělství je zastoupeno pouze 0,5 procenty v celkovém HDP. Služby naopak tvoří přes 80 %: v Lucembursku sídlí přes 200 bank. Důležitá je též průmyslová výroba, hlavně průmysl </a:t>
            </a:r>
            <a:r>
              <a:rPr lang="cs-CZ" dirty="0" smtClean="0"/>
              <a:t>slévárenský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5457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Obr,1-</a:t>
            </a:r>
            <a:r>
              <a:rPr lang="cs-CZ" dirty="0"/>
              <a:t>DAVID LIUZZO.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cs.wikipedia.org/wiki/Soubor:EU_location_LUX.png</a:t>
            </a:r>
            <a:endParaRPr lang="cs-CZ" dirty="0" smtClean="0"/>
          </a:p>
          <a:p>
            <a:r>
              <a:rPr lang="cs-CZ" dirty="0" smtClean="0"/>
              <a:t>Obr,2,3-Obr,1-SKOPP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cs.wikipedia.org/wiki/Soubor:Flag_of_Luxembourg.svg</a:t>
            </a:r>
            <a:endParaRPr lang="cs-CZ" dirty="0" smtClean="0"/>
          </a:p>
          <a:p>
            <a:r>
              <a:rPr lang="cs-CZ" dirty="0"/>
              <a:t>SSOLBERGJ. </a:t>
            </a:r>
            <a:r>
              <a:rPr lang="cs-CZ" i="1" dirty="0" err="1"/>
              <a:t>wikipedia</a:t>
            </a:r>
            <a:r>
              <a:rPr lang="cs-CZ" dirty="0"/>
              <a:t> [online]. [cit. 29.5.2013].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cs.wikipedia.org/wiki/Soubor:Coat_of_Arms_of_Luxembourg.svg</a:t>
            </a:r>
            <a:endParaRPr lang="cs-CZ" dirty="0" smtClean="0"/>
          </a:p>
          <a:p>
            <a:r>
              <a:rPr lang="pl-PL" dirty="0"/>
              <a:t>CIA. </a:t>
            </a:r>
            <a:r>
              <a:rPr lang="pl-PL" i="1" dirty="0"/>
              <a:t>wikipedia</a:t>
            </a:r>
            <a:r>
              <a:rPr lang="pl-PL" dirty="0"/>
              <a:t> [online]. [cit. 29.5.2013]. </a:t>
            </a:r>
            <a:r>
              <a:rPr lang="pl-PL"/>
              <a:t>Dostupný na WWW: </a:t>
            </a:r>
            <a:r>
              <a:rPr lang="pl-PL">
                <a:hlinkClick r:id="rId5"/>
              </a:rPr>
              <a:t>http://</a:t>
            </a:r>
            <a:r>
              <a:rPr lang="pl-PL" smtClean="0">
                <a:hlinkClick r:id="rId5"/>
              </a:rPr>
              <a:t>cs.wikipedia.org/wiki/Soubor:Luxembourg-CIA_WFB_Map.png</a:t>
            </a:r>
            <a:endParaRPr lang="pl-PL" smtClean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8782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</TotalTime>
  <Words>42</Words>
  <Application>Microsoft Office PowerPoint</Application>
  <PresentationFormat>Předvádění na obrazovce (4:3)</PresentationFormat>
  <Paragraphs>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Lucembursko</vt:lpstr>
      <vt:lpstr>Lucembursko</vt:lpstr>
      <vt:lpstr>Poloha</vt:lpstr>
      <vt:lpstr>Vlajka a znak</vt:lpstr>
      <vt:lpstr>Sousedé</vt:lpstr>
      <vt:lpstr>Vodstvo</vt:lpstr>
      <vt:lpstr>Státní zřízení</vt:lpstr>
      <vt:lpstr>Ekonomika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Lucembursko</dc:title>
  <dc:creator>Hnis</dc:creator>
  <cp:lastModifiedBy>VYHNÁLEK</cp:lastModifiedBy>
  <cp:revision>5</cp:revision>
  <dcterms:created xsi:type="dcterms:W3CDTF">2013-04-21T07:26:46Z</dcterms:created>
  <dcterms:modified xsi:type="dcterms:W3CDTF">2013-06-20T23:08:10Z</dcterms:modified>
</cp:coreProperties>
</file>