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40EB281-8929-4F2B-A05A-AE7A21A35962}">
          <p14:sldIdLst>
            <p14:sldId id="267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the_United_Kingdom.svg" TargetMode="External"/><Relationship Id="rId2" Type="http://schemas.openxmlformats.org/officeDocument/2006/relationships/hyperlink" Target="http://cs.wikipedia.org/wiki/Soubor:EU_location_UK.pn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Soubor:Uk_topo_en.jpg" TargetMode="External"/><Relationship Id="rId4" Type="http://schemas.openxmlformats.org/officeDocument/2006/relationships/hyperlink" Target="http://cs.wikipedia.org/wiki/Soubor:Royal_Coat_of_Arms_of_the_United_Kingdo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	Vladimír 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Regionální 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království Velké Británie a Severního  Irska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VV_REG_GEO_08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	20.2.2013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78035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79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Hl.město</a:t>
            </a:r>
            <a:r>
              <a:rPr lang="cs-CZ" dirty="0" smtClean="0"/>
              <a:t>: Londýn</a:t>
            </a:r>
          </a:p>
          <a:p>
            <a:r>
              <a:rPr lang="cs-CZ" dirty="0" smtClean="0"/>
              <a:t>Rozloha: </a:t>
            </a:r>
            <a:r>
              <a:rPr lang="cs-CZ" dirty="0"/>
              <a:t>243 610 km²</a:t>
            </a:r>
            <a:endParaRPr lang="cs-CZ" dirty="0" smtClean="0"/>
          </a:p>
          <a:p>
            <a:r>
              <a:rPr lang="cs-CZ" dirty="0" smtClean="0"/>
              <a:t>Počet  obyvatel: </a:t>
            </a:r>
            <a:r>
              <a:rPr lang="cs-CZ" dirty="0"/>
              <a:t>62 041 </a:t>
            </a:r>
            <a:r>
              <a:rPr lang="cs-CZ" dirty="0" smtClean="0"/>
              <a:t>000</a:t>
            </a:r>
          </a:p>
          <a:p>
            <a:r>
              <a:rPr lang="cs-CZ" dirty="0" smtClean="0"/>
              <a:t>Forma vlády : konstituční monarchie</a:t>
            </a:r>
          </a:p>
          <a:p>
            <a:r>
              <a:rPr lang="cs-CZ" dirty="0" smtClean="0"/>
              <a:t>Královna: Alžběta II.</a:t>
            </a:r>
          </a:p>
          <a:p>
            <a:r>
              <a:rPr lang="cs-CZ" dirty="0" smtClean="0"/>
              <a:t>Měna: Libra</a:t>
            </a:r>
          </a:p>
          <a:p>
            <a:r>
              <a:rPr lang="cs-CZ" dirty="0" smtClean="0"/>
              <a:t>4 země : Anglie, Wales, Skotsko, </a:t>
            </a:r>
            <a:r>
              <a:rPr lang="cs-CZ" smtClean="0"/>
              <a:t>Severní Irsko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51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95190"/>
            <a:ext cx="4059238" cy="2029619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00808"/>
            <a:ext cx="4059238" cy="3928294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19200"/>
          </a:xfrm>
        </p:spPr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28800"/>
            <a:ext cx="4059238" cy="4133042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11560" y="1484784"/>
            <a:ext cx="4059936" cy="4572000"/>
          </a:xfrm>
        </p:spPr>
        <p:txBody>
          <a:bodyPr/>
          <a:lstStyle/>
          <a:p>
            <a:r>
              <a:rPr lang="cs-CZ" dirty="0" smtClean="0"/>
              <a:t>Ohraničeno Atlantským oceánem</a:t>
            </a:r>
          </a:p>
          <a:p>
            <a:r>
              <a:rPr lang="cs-CZ" dirty="0" smtClean="0"/>
              <a:t>Irsko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Hl.řeka</a:t>
            </a:r>
            <a:r>
              <a:rPr lang="cs-CZ" dirty="0" smtClean="0"/>
              <a:t> : Temže</a:t>
            </a:r>
          </a:p>
          <a:p>
            <a:r>
              <a:rPr lang="cs-CZ" dirty="0" smtClean="0"/>
              <a:t>Jezero Loch Ness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3970784" cy="4497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Skotská Vysočina : </a:t>
            </a:r>
          </a:p>
          <a:p>
            <a:pPr marL="0" indent="0">
              <a:buNone/>
            </a:pPr>
            <a:r>
              <a:rPr lang="cs-CZ" dirty="0" smtClean="0"/>
              <a:t>Ben Nevis  1344 </a:t>
            </a:r>
            <a:r>
              <a:rPr lang="cs-CZ" dirty="0" err="1" smtClean="0"/>
              <a:t>m.n.m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980728"/>
            <a:ext cx="3491196" cy="5389759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/>
          <a:lstStyle/>
          <a:p>
            <a:r>
              <a:rPr lang="cs-CZ" dirty="0"/>
              <a:t>Spojené království je členem skupiny G8 a patří k nejrozvinutějším zemím světa</a:t>
            </a:r>
            <a:r>
              <a:rPr lang="cs-CZ" dirty="0" smtClean="0"/>
              <a:t>.</a:t>
            </a:r>
          </a:p>
          <a:p>
            <a:r>
              <a:rPr lang="pl-PL" dirty="0"/>
              <a:t>Hrubý domácí produkt na obyvatele dosahuje okolo 35 100 USD (2010).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65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147248" cy="4572000"/>
          </a:xfrm>
        </p:spPr>
        <p:txBody>
          <a:bodyPr/>
          <a:lstStyle/>
          <a:p>
            <a:r>
              <a:rPr lang="cs-CZ" dirty="0"/>
              <a:t>Spojené království bylo první zemí na světě, ve které došlo v hospodářství k přechodu od zemědělství k průmyslu. </a:t>
            </a:r>
          </a:p>
        </p:txBody>
      </p:sp>
    </p:spTree>
    <p:extLst>
      <p:ext uri="{BB962C8B-B14F-4D97-AF65-F5344CB8AC3E}">
        <p14:creationId xmlns:p14="http://schemas.microsoft.com/office/powerpoint/2010/main" val="1927330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/>
          <a:lstStyle/>
          <a:p>
            <a:r>
              <a:rPr lang="cs-CZ" dirty="0"/>
              <a:t>Důležitosti nabyla novější průmyslová odvětví, např. elektrotechnický, potravinářský a chemický průmysl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Většina </a:t>
            </a:r>
            <a:r>
              <a:rPr lang="cs-CZ" dirty="0"/>
              <a:t>obyvatelstva dnes pracuje ve službách, např. ve státní </a:t>
            </a:r>
            <a:r>
              <a:rPr lang="cs-CZ" dirty="0" smtClean="0"/>
              <a:t>správě</a:t>
            </a:r>
          </a:p>
          <a:p>
            <a:r>
              <a:rPr lang="cs-CZ" dirty="0" smtClean="0"/>
              <a:t>finančnictví</a:t>
            </a:r>
            <a:r>
              <a:rPr lang="cs-CZ" dirty="0"/>
              <a:t>, </a:t>
            </a:r>
            <a:r>
              <a:rPr lang="cs-CZ" dirty="0" smtClean="0"/>
              <a:t>školství, zdravotnictví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/>
              <a:t> cestovnímu ruchu. </a:t>
            </a:r>
            <a:endParaRPr lang="cs-CZ" dirty="0" smtClean="0"/>
          </a:p>
          <a:p>
            <a:r>
              <a:rPr lang="cs-CZ" dirty="0" smtClean="0"/>
              <a:t>Dnes </a:t>
            </a:r>
            <a:r>
              <a:rPr lang="cs-CZ" dirty="0"/>
              <a:t>jsou nejdůležitějším nerostným bohatstvím Spojeného království velká naleziště ropy a zemního </a:t>
            </a:r>
            <a:r>
              <a:rPr lang="cs-CZ" dirty="0" smtClean="0"/>
              <a:t>plynu.</a:t>
            </a:r>
            <a:r>
              <a:rPr lang="cs-CZ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464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03232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cs.wikipedia.org/wiki/Soubor:EU_location_UK.png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ZSCOUT370.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cs.wikipedia.org/wiki/Soubor:Flag_of_the_United_Kingdom.svg</a:t>
            </a:r>
            <a:endParaRPr lang="cs-CZ" dirty="0" smtClean="0"/>
          </a:p>
          <a:p>
            <a:r>
              <a:rPr lang="cs-CZ" dirty="0"/>
              <a:t>SODACAN.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cs.wikipedia.org/wiki/Soubor:Royal_Coat_of_Arms_of_the_United_Kingdom.svg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CAPTAIN BLOOD. </a:t>
            </a:r>
            <a:r>
              <a:rPr lang="cs-CZ" i="1" dirty="0" err="1"/>
              <a:t>wikipedia</a:t>
            </a:r>
            <a:r>
              <a:rPr lang="cs-CZ" dirty="0"/>
              <a:t> [online]. [cit. 30.5.2013].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cs.wikipedia.org/wiki/Soubor:Uk_topo_en.jpg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5323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116</TotalTime>
  <Words>100</Words>
  <Application>Microsoft Office PowerPoint</Application>
  <PresentationFormat>Předvádění na obrazovce (4:3)</PresentationFormat>
  <Paragraphs>48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Velká Británie</vt:lpstr>
      <vt:lpstr>Velká Británie</vt:lpstr>
      <vt:lpstr>Poloha</vt:lpstr>
      <vt:lpstr>Vlajka a znak</vt:lpstr>
      <vt:lpstr>Sousedé</vt:lpstr>
      <vt:lpstr>Vodstvo</vt:lpstr>
      <vt:lpstr>Hory</vt:lpstr>
      <vt:lpstr>Ekonomika</vt:lpstr>
      <vt:lpstr>Hospodářství</vt:lpstr>
      <vt:lpstr>Průmysl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Hnis</dc:creator>
  <cp:lastModifiedBy>VYHNÁLEK</cp:lastModifiedBy>
  <cp:revision>16</cp:revision>
  <dcterms:created xsi:type="dcterms:W3CDTF">2013-02-06T12:35:53Z</dcterms:created>
  <dcterms:modified xsi:type="dcterms:W3CDTF">2013-06-21T13:05:46Z</dcterms:modified>
</cp:coreProperties>
</file>