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42476-9767-4EEA-9196-7B97466953A2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7BF1CA7-2183-4AF1-87FC-F073A8A2F9C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6D42476-9767-4EEA-9196-7B97466953A2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7BF1CA7-2183-4AF1-87FC-F073A8A2F9CE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42476-9767-4EEA-9196-7B97466953A2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F1CA7-2183-4AF1-87FC-F073A8A2F9C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42476-9767-4EEA-9196-7B97466953A2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F1CA7-2183-4AF1-87FC-F073A8A2F9C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F1CA7-2183-4AF1-87FC-F073A8A2F9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42476-9767-4EEA-9196-7B97466953A2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42476-9767-4EEA-9196-7B97466953A2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F1CA7-2183-4AF1-87FC-F073A8A2F9C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42476-9767-4EEA-9196-7B97466953A2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F1CA7-2183-4AF1-87FC-F073A8A2F9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6D42476-9767-4EEA-9196-7B97466953A2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7BF1CA7-2183-4AF1-87FC-F073A8A2F9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42476-9767-4EEA-9196-7B97466953A2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7BF1CA7-2183-4AF1-87FC-F073A8A2F9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42476-9767-4EEA-9196-7B97466953A2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F1CA7-2183-4AF1-87FC-F073A8A2F9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42476-9767-4EEA-9196-7B97466953A2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F1CA7-2183-4AF1-87FC-F073A8A2F9C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6D42476-9767-4EEA-9196-7B97466953A2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7BF1CA7-2183-4AF1-87FC-F073A8A2F9C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Latvia.svg" TargetMode="External"/><Relationship Id="rId2" Type="http://schemas.openxmlformats.org/officeDocument/2006/relationships/hyperlink" Target="http://cs.wikipedia.org/wiki/Soubor:EU_location_LAT.pn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cs.wikipedia.org/wiki/Soubor:Latvia1925physical.jpg" TargetMode="External"/><Relationship Id="rId5" Type="http://schemas.openxmlformats.org/officeDocument/2006/relationships/hyperlink" Target="http://cs.wikipedia.org/wiki/Soubor:Loty%C5%A1sko-mapa.png" TargetMode="External"/><Relationship Id="rId4" Type="http://schemas.openxmlformats.org/officeDocument/2006/relationships/hyperlink" Target="http://cs.wikipedia.org/wiki/Soubor:Coat_of_Arms_of_Latvia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/>
        </p:nvSpPr>
        <p:spPr bwMode="auto">
          <a:xfrm>
            <a:off x="1115616" y="1628800"/>
            <a:ext cx="8028384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ŠKOLA:		Gymnázium, Tanvald, Školní 305,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příspěvková organizace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PROJEKTU:	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CZ.1.07/1.5.00/34.0434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	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ŠABLONY:	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III/2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Inovace a zkvalitnění výuky prostřednictvím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ICT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     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Vladimír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Vyhnálek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TEMATICKÁ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OBLAST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Regionální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geografie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Lotyšsko</a:t>
            </a:r>
            <a:endParaRPr lang="cs-CZ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POŘADOVÉ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KÓD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VV_REG_GEO_13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TVORBY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20.5.2013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(ROČNÍK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	Tercie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DUM – obsahuje základní informace  o 				daném státu, slouží k podpoře výkladu, 				názorně přibližuje polohu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METODICKÝ POKYN:</a:t>
            </a: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702" y="59890"/>
            <a:ext cx="5256212" cy="13255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463673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Lotyšsko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1167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Lotyšsko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546848" cy="4572000"/>
          </a:xfrm>
        </p:spPr>
        <p:txBody>
          <a:bodyPr/>
          <a:lstStyle/>
          <a:p>
            <a:r>
              <a:rPr lang="cs-CZ" dirty="0"/>
              <a:t>Hl. město: </a:t>
            </a:r>
            <a:r>
              <a:rPr lang="cs-CZ" dirty="0" smtClean="0"/>
              <a:t>Riga</a:t>
            </a:r>
          </a:p>
          <a:p>
            <a:r>
              <a:rPr lang="cs-CZ" dirty="0" smtClean="0"/>
              <a:t>Rozloha: 64</a:t>
            </a:r>
            <a:r>
              <a:rPr lang="cs-CZ" dirty="0"/>
              <a:t> 589 km²</a:t>
            </a:r>
          </a:p>
          <a:p>
            <a:r>
              <a:rPr lang="cs-CZ" dirty="0"/>
              <a:t>Počet  </a:t>
            </a:r>
            <a:r>
              <a:rPr lang="cs-CZ" dirty="0" smtClean="0"/>
              <a:t>obyvatel: 2</a:t>
            </a:r>
            <a:r>
              <a:rPr lang="cs-CZ" dirty="0"/>
              <a:t> 248 000</a:t>
            </a:r>
          </a:p>
          <a:p>
            <a:r>
              <a:rPr lang="cs-CZ" dirty="0"/>
              <a:t>Prezident: </a:t>
            </a:r>
            <a:r>
              <a:rPr lang="lv-LV" dirty="0"/>
              <a:t>Andris Bērziņš</a:t>
            </a:r>
            <a:endParaRPr lang="cs-CZ" dirty="0" smtClean="0"/>
          </a:p>
          <a:p>
            <a:r>
              <a:rPr lang="cs-CZ" dirty="0" smtClean="0"/>
              <a:t>Měna: lotyšský </a:t>
            </a:r>
            <a:r>
              <a:rPr lang="cs-CZ" dirty="0"/>
              <a:t>lat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302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Lotyšsko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556792"/>
            <a:ext cx="6275040" cy="4706279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826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Vlajka a znak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95190"/>
            <a:ext cx="4059238" cy="2029619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194919"/>
            <a:ext cx="4059238" cy="3230162"/>
          </a:xfrm>
        </p:spPr>
      </p:pic>
    </p:spTree>
    <p:extLst>
      <p:ext uri="{BB962C8B-B14F-4D97-AF65-F5344CB8AC3E}">
        <p14:creationId xmlns:p14="http://schemas.microsoft.com/office/powerpoint/2010/main" val="305244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Sousedé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8147248" cy="1688976"/>
          </a:xfrm>
        </p:spPr>
        <p:txBody>
          <a:bodyPr/>
          <a:lstStyle/>
          <a:p>
            <a:r>
              <a:rPr lang="cs-CZ" dirty="0" smtClean="0"/>
              <a:t>Estonsko, Rusko, Bělorusko, Litva</a:t>
            </a: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708920"/>
            <a:ext cx="6987377" cy="3581579"/>
          </a:xfrm>
        </p:spPr>
      </p:pic>
    </p:spTree>
    <p:extLst>
      <p:ext uri="{BB962C8B-B14F-4D97-AF65-F5344CB8AC3E}">
        <p14:creationId xmlns:p14="http://schemas.microsoft.com/office/powerpoint/2010/main" val="220518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největšími řekami jsou </a:t>
            </a:r>
            <a:r>
              <a:rPr lang="cs-CZ" dirty="0" err="1"/>
              <a:t>Daugava</a:t>
            </a:r>
            <a:r>
              <a:rPr lang="cs-CZ" dirty="0"/>
              <a:t>, </a:t>
            </a:r>
            <a:r>
              <a:rPr lang="cs-CZ" dirty="0" err="1"/>
              <a:t>Venta</a:t>
            </a:r>
            <a:r>
              <a:rPr lang="cs-CZ" dirty="0"/>
              <a:t> </a:t>
            </a:r>
            <a:r>
              <a:rPr lang="cs-CZ" dirty="0" smtClean="0"/>
              <a:t>a </a:t>
            </a:r>
            <a:r>
              <a:rPr lang="cs-CZ" dirty="0" err="1" smtClean="0"/>
              <a:t>Gauja</a:t>
            </a:r>
            <a:r>
              <a:rPr lang="cs-CZ" dirty="0" smtClean="0"/>
              <a:t>.</a:t>
            </a:r>
          </a:p>
          <a:p>
            <a:r>
              <a:rPr lang="cs-CZ" dirty="0" smtClean="0"/>
              <a:t>Jezera</a:t>
            </a:r>
            <a:r>
              <a:rPr lang="cs-CZ" dirty="0"/>
              <a:t> </a:t>
            </a:r>
            <a:r>
              <a:rPr lang="cs-CZ" dirty="0" err="1"/>
              <a:t>Lubāns</a:t>
            </a:r>
            <a:r>
              <a:rPr lang="cs-CZ" dirty="0"/>
              <a:t> a </a:t>
            </a:r>
            <a:r>
              <a:rPr lang="cs-CZ" dirty="0" err="1" smtClean="0"/>
              <a:t>Rāznas</a:t>
            </a:r>
            <a:endParaRPr lang="cs-CZ" dirty="0" smtClean="0"/>
          </a:p>
          <a:p>
            <a:r>
              <a:rPr lang="cs-CZ" dirty="0" smtClean="0"/>
              <a:t>Bažiny a močály tvoří 10% rozlohy státu.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179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906888" cy="4572000"/>
          </a:xfrm>
        </p:spPr>
        <p:txBody>
          <a:bodyPr/>
          <a:lstStyle/>
          <a:p>
            <a:r>
              <a:rPr lang="cs-CZ" dirty="0"/>
              <a:t>Povrch </a:t>
            </a:r>
            <a:r>
              <a:rPr lang="cs-CZ" dirty="0" smtClean="0"/>
              <a:t>je většinou</a:t>
            </a:r>
            <a:r>
              <a:rPr lang="cs-CZ" dirty="0"/>
              <a:t> rovinatý, </a:t>
            </a:r>
          </a:p>
          <a:p>
            <a:pPr marL="0" indent="0">
              <a:buNone/>
            </a:pPr>
            <a:r>
              <a:rPr lang="cs-CZ" dirty="0" smtClean="0"/>
              <a:t>   nížinný</a:t>
            </a:r>
            <a:r>
              <a:rPr lang="cs-CZ" dirty="0"/>
              <a:t>, místy s pahorkatinami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Podél </a:t>
            </a:r>
            <a:r>
              <a:rPr lang="cs-CZ" dirty="0"/>
              <a:t>pobřeží Baltského moře </a:t>
            </a:r>
            <a:r>
              <a:rPr lang="cs-CZ" dirty="0" smtClean="0"/>
              <a:t>    leží </a:t>
            </a:r>
            <a:r>
              <a:rPr lang="cs-CZ" dirty="0"/>
              <a:t>pásmo písečných dun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645024"/>
            <a:ext cx="7091155" cy="2694638"/>
          </a:xfrm>
        </p:spPr>
      </p:pic>
    </p:spTree>
    <p:extLst>
      <p:ext uri="{BB962C8B-B14F-4D97-AF65-F5344CB8AC3E}">
        <p14:creationId xmlns:p14="http://schemas.microsoft.com/office/powerpoint/2010/main" val="25326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Ekonomika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8147248" cy="4572000"/>
          </a:xfrm>
        </p:spPr>
        <p:txBody>
          <a:bodyPr/>
          <a:lstStyle/>
          <a:p>
            <a:r>
              <a:rPr lang="cs-CZ" dirty="0"/>
              <a:t>Lotyšsko je průmyslový a zemědělský stát</a:t>
            </a:r>
            <a:r>
              <a:rPr lang="cs-CZ" dirty="0" smtClean="0"/>
              <a:t>.</a:t>
            </a:r>
          </a:p>
          <a:p>
            <a:r>
              <a:rPr lang="cs-CZ" dirty="0"/>
              <a:t> </a:t>
            </a:r>
            <a:r>
              <a:rPr lang="cs-CZ" dirty="0" smtClean="0"/>
              <a:t>Je již </a:t>
            </a:r>
            <a:r>
              <a:rPr lang="cs-CZ" dirty="0"/>
              <a:t>před globální ekonomickou krizí. Hospodářství stačilo snížit svůj rozpočtový deficit, ale zahraniční dluh zůstal nad sedmdesáti procenty HDP a zmenšil tak prostor pro překonání krize.</a:t>
            </a:r>
          </a:p>
        </p:txBody>
      </p:sp>
    </p:spTree>
    <p:extLst>
      <p:ext uri="{BB962C8B-B14F-4D97-AF65-F5344CB8AC3E}">
        <p14:creationId xmlns:p14="http://schemas.microsoft.com/office/powerpoint/2010/main" val="381951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8291264" cy="4572000"/>
          </a:xfrm>
        </p:spPr>
        <p:txBody>
          <a:bodyPr/>
          <a:lstStyle/>
          <a:p>
            <a:r>
              <a:rPr lang="cs-CZ" dirty="0"/>
              <a:t>Hlavní </a:t>
            </a:r>
            <a:r>
              <a:rPr lang="cs-CZ" dirty="0" smtClean="0"/>
              <a:t>průmyslová odvětví</a:t>
            </a:r>
            <a:r>
              <a:rPr lang="cs-CZ" dirty="0"/>
              <a:t>: </a:t>
            </a:r>
            <a:endParaRPr lang="cs-CZ" dirty="0" smtClean="0"/>
          </a:p>
          <a:p>
            <a:r>
              <a:rPr lang="cs-CZ" dirty="0" smtClean="0"/>
              <a:t>Strojírenství</a:t>
            </a:r>
            <a:r>
              <a:rPr lang="cs-CZ" dirty="0"/>
              <a:t>, elektrotechnika, </a:t>
            </a:r>
            <a:r>
              <a:rPr lang="cs-CZ" dirty="0" err="1"/>
              <a:t>radioelektronika</a:t>
            </a:r>
            <a:r>
              <a:rPr lang="cs-CZ" dirty="0"/>
              <a:t>, papírenský, chemický, potravinářský, textilní, dřevozpracující </a:t>
            </a:r>
            <a:r>
              <a:rPr lang="cs-CZ" dirty="0" smtClean="0"/>
              <a:t>průmysl</a:t>
            </a:r>
            <a:r>
              <a:rPr lang="cs-CZ" dirty="0"/>
              <a:t> a průmysl stavebních hmot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smtClean="0"/>
              <a:t>Důležitá </a:t>
            </a:r>
            <a:r>
              <a:rPr lang="cs-CZ" dirty="0"/>
              <a:t>průmyslová střediska jsou Riga, </a:t>
            </a:r>
            <a:r>
              <a:rPr lang="cs-CZ" dirty="0" err="1"/>
              <a:t>Daugavpils</a:t>
            </a:r>
            <a:r>
              <a:rPr lang="cs-CZ" dirty="0"/>
              <a:t>, </a:t>
            </a:r>
            <a:r>
              <a:rPr lang="cs-CZ" dirty="0" err="1"/>
              <a:t>Liepāja</a:t>
            </a:r>
            <a:r>
              <a:rPr lang="cs-CZ" dirty="0"/>
              <a:t> a </a:t>
            </a:r>
            <a:r>
              <a:rPr lang="cs-CZ" dirty="0" err="1"/>
              <a:t>Jūrmala</a:t>
            </a:r>
            <a:r>
              <a:rPr lang="cs-CZ" dirty="0" smtClean="0"/>
              <a:t>.</a:t>
            </a:r>
          </a:p>
          <a:p>
            <a:r>
              <a:rPr lang="cs-CZ" dirty="0" smtClean="0"/>
              <a:t>Kromě </a:t>
            </a:r>
            <a:r>
              <a:rPr lang="cs-CZ" dirty="0"/>
              <a:t>těžby </a:t>
            </a:r>
            <a:r>
              <a:rPr lang="cs-CZ" dirty="0" smtClean="0"/>
              <a:t>rašeliny</a:t>
            </a:r>
            <a:r>
              <a:rPr lang="cs-CZ" dirty="0"/>
              <a:t> </a:t>
            </a:r>
            <a:r>
              <a:rPr lang="cs-CZ" dirty="0" smtClean="0"/>
              <a:t>nemá </a:t>
            </a:r>
            <a:r>
              <a:rPr lang="cs-CZ" dirty="0"/>
              <a:t>Lotyšsko zdroje nerostných surovin. Spotřeba </a:t>
            </a:r>
          </a:p>
        </p:txBody>
      </p:sp>
    </p:spTree>
    <p:extLst>
      <p:ext uri="{BB962C8B-B14F-4D97-AF65-F5344CB8AC3E}">
        <p14:creationId xmlns:p14="http://schemas.microsoft.com/office/powerpoint/2010/main" val="124223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8075240" cy="4572000"/>
          </a:xfrm>
        </p:spPr>
        <p:txBody>
          <a:bodyPr/>
          <a:lstStyle/>
          <a:p>
            <a:r>
              <a:rPr lang="cs-CZ" dirty="0" smtClean="0"/>
              <a:t>V </a:t>
            </a:r>
            <a:r>
              <a:rPr lang="cs-CZ" dirty="0"/>
              <a:t>zemědělství převládá živočišná produkce</a:t>
            </a:r>
            <a:r>
              <a:rPr lang="cs-CZ" dirty="0" smtClean="0"/>
              <a:t>.</a:t>
            </a:r>
          </a:p>
          <a:p>
            <a:r>
              <a:rPr lang="cs-CZ" dirty="0"/>
              <a:t>Chov skotu a prasat</a:t>
            </a:r>
            <a:r>
              <a:rPr lang="cs-CZ" dirty="0" smtClean="0"/>
              <a:t>.</a:t>
            </a:r>
          </a:p>
          <a:p>
            <a:r>
              <a:rPr lang="cs-CZ" dirty="0" smtClean="0"/>
              <a:t>Pěstuje </a:t>
            </a:r>
            <a:r>
              <a:rPr lang="cs-CZ" dirty="0"/>
              <a:t>se </a:t>
            </a:r>
            <a:r>
              <a:rPr lang="cs-CZ" dirty="0" smtClean="0"/>
              <a:t>zde</a:t>
            </a:r>
            <a:r>
              <a:rPr lang="cs-CZ" dirty="0"/>
              <a:t> ječmen, žito, brambory, cukrová řepa a zelenina</a:t>
            </a:r>
            <a:r>
              <a:rPr lang="cs-CZ" dirty="0" smtClean="0"/>
              <a:t>.</a:t>
            </a:r>
          </a:p>
          <a:p>
            <a:r>
              <a:rPr lang="cs-CZ" dirty="0" smtClean="0"/>
              <a:t>Loví </a:t>
            </a:r>
            <a:r>
              <a:rPr lang="cs-CZ" dirty="0"/>
              <a:t>se zde zejména sledi a </a:t>
            </a:r>
            <a:r>
              <a:rPr lang="cs-CZ" dirty="0" err="1"/>
              <a:t>šproty</a:t>
            </a:r>
            <a:r>
              <a:rPr lang="cs-CZ" dirty="0"/>
              <a:t>. Produkce masa, mléčných výrobků a rybích výrobků jako jsou </a:t>
            </a:r>
            <a:r>
              <a:rPr lang="cs-CZ" dirty="0" smtClean="0"/>
              <a:t>sardinky nebo</a:t>
            </a:r>
            <a:r>
              <a:rPr lang="cs-CZ" dirty="0"/>
              <a:t> rybí moučka.</a:t>
            </a:r>
          </a:p>
        </p:txBody>
      </p:sp>
    </p:spTree>
    <p:extLst>
      <p:ext uri="{BB962C8B-B14F-4D97-AF65-F5344CB8AC3E}">
        <p14:creationId xmlns:p14="http://schemas.microsoft.com/office/powerpoint/2010/main" val="189942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8219256" cy="4572000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Obr,1-</a:t>
            </a:r>
            <a:r>
              <a:rPr lang="cs-CZ" dirty="0"/>
              <a:t>DAVID LIUZZO. </a:t>
            </a:r>
            <a:r>
              <a:rPr lang="cs-CZ" i="1" dirty="0" err="1"/>
              <a:t>wikipedia</a:t>
            </a:r>
            <a:r>
              <a:rPr lang="cs-CZ" dirty="0"/>
              <a:t> [online]. [cit. 29.5.2013].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cs.wikipedia.org/wiki/Soubor:EU_location_LAT.png</a:t>
            </a:r>
            <a:endParaRPr lang="cs-CZ" dirty="0" smtClean="0"/>
          </a:p>
          <a:p>
            <a:r>
              <a:rPr lang="cs-CZ" dirty="0" smtClean="0"/>
              <a:t>Obr,2,3-</a:t>
            </a:r>
            <a:r>
              <a:rPr lang="cs-CZ" dirty="0"/>
              <a:t>LATVIA. </a:t>
            </a:r>
            <a:r>
              <a:rPr lang="cs-CZ" i="1" dirty="0" err="1"/>
              <a:t>wikipedia</a:t>
            </a:r>
            <a:r>
              <a:rPr lang="cs-CZ" dirty="0"/>
              <a:t> [online]. [cit. 29.5.2013].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cs.wikipedia.org/wiki/Soubor:Flag_of_Latvia.svg</a:t>
            </a:r>
            <a:endParaRPr lang="cs-CZ" dirty="0" smtClean="0"/>
          </a:p>
          <a:p>
            <a:r>
              <a:rPr lang="cs-CZ" dirty="0"/>
              <a:t>ZSCOUT370. </a:t>
            </a:r>
            <a:r>
              <a:rPr lang="cs-CZ" i="1" dirty="0" err="1"/>
              <a:t>wikipedia</a:t>
            </a:r>
            <a:r>
              <a:rPr lang="cs-CZ" dirty="0"/>
              <a:t> [online]. [cit. 29.5.2013].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cs.wikipedia.org/wiki/Soubor:Coat_of_Arms_of_Latvia.svg</a:t>
            </a:r>
            <a:endParaRPr lang="cs-CZ" dirty="0" smtClean="0"/>
          </a:p>
          <a:p>
            <a:r>
              <a:rPr lang="cs-CZ" dirty="0" smtClean="0"/>
              <a:t>Obr,4-</a:t>
            </a:r>
            <a:r>
              <a:rPr lang="cs-CZ" dirty="0"/>
              <a:t>RADOUCH. </a:t>
            </a:r>
            <a:r>
              <a:rPr lang="cs-CZ" i="1" dirty="0" err="1"/>
              <a:t>wikipedia</a:t>
            </a:r>
            <a:r>
              <a:rPr lang="cs-CZ" dirty="0"/>
              <a:t> [online]. [cit. 29.5.2013].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cs.wikipedia.org/wiki/Soubor:Loty%C5%A1sko-mapa.png</a:t>
            </a:r>
            <a:endParaRPr lang="cs-CZ" dirty="0" smtClean="0"/>
          </a:p>
          <a:p>
            <a:r>
              <a:rPr lang="cs-CZ" dirty="0" smtClean="0"/>
              <a:t>Obr,5-</a:t>
            </a:r>
            <a:r>
              <a:rPr lang="pl-PL" dirty="0"/>
              <a:t>MARIUSZ PAŹDZIORA. </a:t>
            </a:r>
            <a:r>
              <a:rPr lang="pl-PL" i="1" dirty="0"/>
              <a:t>wikipedia</a:t>
            </a:r>
            <a:r>
              <a:rPr lang="pl-PL" dirty="0"/>
              <a:t> [online]. [cit. 29.5.2013]. </a:t>
            </a:r>
            <a:r>
              <a:rPr lang="pl-PL"/>
              <a:t>Dostupný na WWW: </a:t>
            </a:r>
            <a:r>
              <a:rPr lang="pl-PL">
                <a:hlinkClick r:id="rId6"/>
              </a:rPr>
              <a:t>http://</a:t>
            </a:r>
            <a:r>
              <a:rPr lang="pl-PL" smtClean="0">
                <a:hlinkClick r:id="rId6"/>
              </a:rPr>
              <a:t>cs.wikipedia.org/wiki/Soubor:Latvia1925physical.jpg</a:t>
            </a:r>
            <a:endParaRPr lang="pl-PL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7113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</TotalTime>
  <Words>55</Words>
  <Application>Microsoft Office PowerPoint</Application>
  <PresentationFormat>Předvádění na obrazovce (4:3)</PresentationFormat>
  <Paragraphs>53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Papír</vt:lpstr>
      <vt:lpstr>Prezentace aplikace PowerPoint</vt:lpstr>
      <vt:lpstr>Lotyšsko</vt:lpstr>
      <vt:lpstr>Lotyšsko</vt:lpstr>
      <vt:lpstr>Lotyšsko</vt:lpstr>
      <vt:lpstr>Vlajka a znak</vt:lpstr>
      <vt:lpstr>Sousedé</vt:lpstr>
      <vt:lpstr>Vodstvo</vt:lpstr>
      <vt:lpstr>Povrch</vt:lpstr>
      <vt:lpstr>Ekonomika</vt:lpstr>
      <vt:lpstr>Průmysl</vt:lpstr>
      <vt:lpstr>Zemědělství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Lotyšsko</dc:title>
  <dc:creator>Hnis</dc:creator>
  <cp:lastModifiedBy>VYHNÁLEK</cp:lastModifiedBy>
  <cp:revision>5</cp:revision>
  <dcterms:created xsi:type="dcterms:W3CDTF">2013-04-21T07:22:01Z</dcterms:created>
  <dcterms:modified xsi:type="dcterms:W3CDTF">2013-06-20T22:47:53Z</dcterms:modified>
</cp:coreProperties>
</file>