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813" autoAdjust="0"/>
  </p:normalViewPr>
  <p:slideViewPr>
    <p:cSldViewPr>
      <p:cViewPr>
        <p:scale>
          <a:sx n="89" d="100"/>
          <a:sy n="89" d="100"/>
        </p:scale>
        <p:origin x="-142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33C138D-1839-42C1-8063-90EF199E5EE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9CD49DE-52CA-44D4-8F44-D27ABB564A99}" type="datetimeFigureOut">
              <a:rPr lang="cs-CZ" smtClean="0"/>
              <a:t>28.11.2011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indows.microsoft.com/cs-CZ/windows7/help/getting-start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0816" y="764704"/>
            <a:ext cx="6175988" cy="4091734"/>
          </a:xfrm>
        </p:spPr>
        <p:txBody>
          <a:bodyPr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Co vidíme na obrazovce - pojmenování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2277" y="270650"/>
            <a:ext cx="6175987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400" dirty="0" smtClean="0"/>
              <a:t>VY_32_INOVACE_08_CO VIDÍME NA OBRAZOVCE – POJMENOVÁNÍ</a:t>
            </a:r>
            <a:endParaRPr lang="cs-CZ" sz="1400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97800" y="4725144"/>
            <a:ext cx="6175988" cy="43204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Mgr. Barbora Pilárová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5211" y="5373216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600" b="1" dirty="0" smtClean="0"/>
              <a:t>Příjemce:</a:t>
            </a:r>
          </a:p>
          <a:p>
            <a:pPr algn="r"/>
            <a:r>
              <a:rPr lang="cs-CZ" sz="1600" dirty="0" smtClean="0"/>
              <a:t>ZŠ Břidličná, okr. Bruntál</a:t>
            </a:r>
          </a:p>
          <a:p>
            <a:pPr algn="r"/>
            <a:r>
              <a:rPr lang="cs-CZ" sz="1600" dirty="0" smtClean="0"/>
              <a:t>Komenského 360</a:t>
            </a:r>
          </a:p>
          <a:p>
            <a:pPr algn="r"/>
            <a:r>
              <a:rPr lang="cs-CZ" sz="1600" dirty="0" smtClean="0"/>
              <a:t>793 51  BŘIDLIČNÁ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6078" y="5373216"/>
            <a:ext cx="31683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Doporučeno pro:</a:t>
            </a:r>
          </a:p>
          <a:p>
            <a:r>
              <a:rPr lang="cs-CZ" sz="1600" dirty="0" smtClean="0"/>
              <a:t>6. ročník</a:t>
            </a:r>
          </a:p>
          <a:p>
            <a:r>
              <a:rPr lang="cs-CZ" sz="1600" b="1" dirty="0" smtClean="0"/>
              <a:t>Předmět:</a:t>
            </a:r>
          </a:p>
          <a:p>
            <a:r>
              <a:rPr lang="cs-CZ" sz="1600" dirty="0" smtClean="0"/>
              <a:t>Informatika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924344"/>
            <a:ext cx="1839913" cy="50831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7964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254" y="1713518"/>
            <a:ext cx="6099493" cy="3430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2500" y="570518"/>
            <a:ext cx="7239000" cy="770250"/>
          </a:xfrm>
        </p:spPr>
        <p:txBody>
          <a:bodyPr anchor="t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Pracovní plocha</a:t>
            </a:r>
            <a:endParaRPr lang="cs-CZ" sz="4800" dirty="0">
              <a:solidFill>
                <a:schemeClr val="tx1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 flipV="1">
            <a:off x="1835696" y="2204864"/>
            <a:ext cx="1639213" cy="324036"/>
          </a:xfrm>
          <a:prstGeom prst="straightConnector1">
            <a:avLst/>
          </a:prstGeom>
          <a:ln w="3810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474909" y="2400008"/>
            <a:ext cx="80905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</a:rPr>
              <a:t>Ikony</a:t>
            </a:r>
            <a:endParaRPr lang="cs-CZ" b="1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3474909" y="5077724"/>
            <a:ext cx="550424" cy="876805"/>
          </a:xfrm>
          <a:prstGeom prst="straightConnector1">
            <a:avLst/>
          </a:prstGeom>
          <a:ln w="3810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883700" y="5954529"/>
            <a:ext cx="140838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</a:rPr>
              <a:t>Hlavní panel</a:t>
            </a:r>
            <a:endParaRPr lang="cs-CZ" b="1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30315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7467600" cy="420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952500" y="570518"/>
            <a:ext cx="7239000" cy="770250"/>
          </a:xfrm>
        </p:spPr>
        <p:txBody>
          <a:bodyPr anchor="t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Nabídka Start</a:t>
            </a:r>
            <a:endParaRPr lang="cs-CZ" sz="4800" dirty="0">
              <a:solidFill>
                <a:schemeClr val="tx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907704" y="1196752"/>
            <a:ext cx="1368152" cy="2016224"/>
          </a:xfrm>
          <a:prstGeom prst="straightConnector1">
            <a:avLst/>
          </a:prstGeom>
          <a:ln w="38100"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6152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89" y="1844824"/>
            <a:ext cx="7620000" cy="4286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952500" y="570518"/>
            <a:ext cx="7239000" cy="770250"/>
          </a:xfrm>
        </p:spPr>
        <p:txBody>
          <a:bodyPr anchor="t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Knihovny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3468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62" r="74244" b="-272"/>
          <a:stretch/>
        </p:blipFill>
        <p:spPr bwMode="auto">
          <a:xfrm>
            <a:off x="1829174" y="2348880"/>
            <a:ext cx="5509403" cy="2504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593462" y="5593334"/>
            <a:ext cx="8101092" cy="584252"/>
            <a:chOff x="323528" y="4068884"/>
            <a:chExt cx="8101092" cy="584252"/>
          </a:xfrm>
        </p:grpSpPr>
        <p:pic>
          <p:nvPicPr>
            <p:cNvPr id="4099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5517" t="95566" r="1060" b="-71"/>
            <a:stretch/>
          </p:blipFill>
          <p:spPr bwMode="auto">
            <a:xfrm>
              <a:off x="5330283" y="4068884"/>
              <a:ext cx="3094337" cy="584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3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95495" r="78282"/>
            <a:stretch/>
          </p:blipFill>
          <p:spPr bwMode="auto">
            <a:xfrm>
              <a:off x="323528" y="4068884"/>
              <a:ext cx="5006754" cy="584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4662010" y="5237388"/>
            <a:ext cx="216024" cy="1296144"/>
            <a:chOff x="4499992" y="3645024"/>
            <a:chExt cx="216024" cy="1296144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4572000" y="3645024"/>
              <a:ext cx="0" cy="504056"/>
            </a:xfrm>
            <a:prstGeom prst="line">
              <a:avLst/>
            </a:prstGeom>
            <a:ln w="25400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>
              <a:off x="4499992" y="4149080"/>
              <a:ext cx="72008" cy="88800"/>
            </a:xfrm>
            <a:prstGeom prst="line">
              <a:avLst/>
            </a:prstGeom>
            <a:ln w="25400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4499992" y="4237880"/>
              <a:ext cx="216024" cy="0"/>
            </a:xfrm>
            <a:prstGeom prst="line">
              <a:avLst/>
            </a:prstGeom>
            <a:ln w="25400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H="1">
              <a:off x="4572000" y="4237880"/>
              <a:ext cx="144016" cy="0"/>
            </a:xfrm>
            <a:prstGeom prst="line">
              <a:avLst/>
            </a:prstGeom>
            <a:ln w="25400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4608004" y="4237880"/>
              <a:ext cx="108012" cy="55216"/>
            </a:xfrm>
            <a:prstGeom prst="line">
              <a:avLst/>
            </a:prstGeom>
            <a:ln w="25400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H="1">
              <a:off x="4572000" y="4293096"/>
              <a:ext cx="36004" cy="648072"/>
            </a:xfrm>
            <a:prstGeom prst="line">
              <a:avLst/>
            </a:prstGeom>
            <a:ln w="25400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952500" y="570518"/>
            <a:ext cx="7239000" cy="770250"/>
          </a:xfrm>
        </p:spPr>
        <p:txBody>
          <a:bodyPr anchor="t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Spuštěné programy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3778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/>
              <a:t>Práce na ploše - video</a:t>
            </a:r>
            <a:endParaRPr lang="cs-CZ" sz="5000" dirty="0"/>
          </a:p>
        </p:txBody>
      </p:sp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5438" y="980728"/>
            <a:ext cx="5953125" cy="412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75611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88</TotalTime>
  <Words>53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Thermal</vt:lpstr>
      <vt:lpstr>Co vidíme na obrazovce - pojmenování</vt:lpstr>
      <vt:lpstr>Pracovní plocha</vt:lpstr>
      <vt:lpstr>Nabídka Start</vt:lpstr>
      <vt:lpstr>Knihovny</vt:lpstr>
      <vt:lpstr>Spuštěné programy</vt:lpstr>
      <vt:lpstr>Práce na ploše - video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vidíme na obrazovce - pojmenování</dc:title>
  <dc:creator>Barbora Pilárová</dc:creator>
  <cp:lastModifiedBy>Barbora Pilárová</cp:lastModifiedBy>
  <cp:revision>11</cp:revision>
  <dcterms:created xsi:type="dcterms:W3CDTF">2011-10-30T21:13:13Z</dcterms:created>
  <dcterms:modified xsi:type="dcterms:W3CDTF">2011-11-28T13:23:58Z</dcterms:modified>
</cp:coreProperties>
</file>