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22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dirty="0" smtClean="0"/>
            <a:t>: VY_32_INOVACE_18 4Š </a:t>
          </a:r>
          <a:r>
            <a:rPr lang="cs-CZ" sz="2000" smtClean="0"/>
            <a:t>Uhodneš číslo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sz="2000" dirty="0" smtClean="0"/>
            <a:t>NÁZEV ŠKOLY: ZŠ a MŠ Zvole, okr. Praha - západ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Němcová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dirty="0" smtClean="0"/>
            <a:t>: Matematika a její aplikace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dirty="0" smtClean="0"/>
            <a:t>: CZ.1.07/1.4.00/21.0305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848D57-6FF1-43E6-852D-887F86AE8A46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652928E-F1D6-49D2-8FF8-31A0C88874D8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D07EC7D-AA7D-45D0-8A10-FC650E14D7CB}" type="presOf" srcId="{D1B46980-6531-4606-95E6-44980827E919}" destId="{6140AFEC-043D-4C43-A2F9-D0F5331DF3A3}" srcOrd="0" destOrd="0" presId="urn:microsoft.com/office/officeart/2005/8/layout/target3"/>
    <dgm:cxn modelId="{E29FE10A-E050-414D-86C5-388F3536FCFA}" type="presOf" srcId="{D8197B8C-B260-4A16-BDF4-0947B075E274}" destId="{25B08C86-7E15-44DC-BE7F-FFB55DD49D12}" srcOrd="0" destOrd="0" presId="urn:microsoft.com/office/officeart/2005/8/layout/target3"/>
    <dgm:cxn modelId="{18EDE8FD-7448-437F-8ECF-E3FD43C3752A}" type="presOf" srcId="{4C35D32F-0EAB-4CD7-82EE-45574DC2A586}" destId="{890E4F0B-2866-4A3F-A3C7-2A14B1797930}" srcOrd="1" destOrd="0" presId="urn:microsoft.com/office/officeart/2005/8/layout/target3"/>
    <dgm:cxn modelId="{3F206406-000E-4B98-8590-BB63B6CE8D97}" type="presOf" srcId="{4C35D32F-0EAB-4CD7-82EE-45574DC2A586}" destId="{8BEBB6EC-1DAA-4CAC-8A25-BC0FCBD5DBD5}" srcOrd="0" destOrd="0" presId="urn:microsoft.com/office/officeart/2005/8/layout/target3"/>
    <dgm:cxn modelId="{7FD068A5-50E8-4B62-A432-D8EF1F84FD7D}" type="presOf" srcId="{D8197B8C-B260-4A16-BDF4-0947B075E274}" destId="{5A5FFA88-C948-4069-8E93-59FA12366E83}" srcOrd="1" destOrd="0" presId="urn:microsoft.com/office/officeart/2005/8/layout/target3"/>
    <dgm:cxn modelId="{F80C2694-0CA7-4EF8-A822-FC822D69B752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5259860-C6FB-4137-99D2-42AF4F51C053}" type="presOf" srcId="{B651F6E3-6281-48DB-9319-2AEAFDAE7572}" destId="{6BB5E863-4638-4E1D-BFDE-399D028AC4ED}" srcOrd="1" destOrd="0" presId="urn:microsoft.com/office/officeart/2005/8/layout/target3"/>
    <dgm:cxn modelId="{DA0290FA-C96A-44B8-8678-0A16B2D84F85}" type="presOf" srcId="{D1B46980-6531-4606-95E6-44980827E919}" destId="{2BE915AB-18AA-4053-B92C-3BFC9ED204BB}" srcOrd="1" destOrd="0" presId="urn:microsoft.com/office/officeart/2005/8/layout/target3"/>
    <dgm:cxn modelId="{2C675F2D-3071-417F-B996-8850B405660E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6212E2F-7E33-4AE0-9753-7C9F5B7C537C}" type="presParOf" srcId="{333A1088-737F-45CB-B68E-254E46348037}" destId="{F5ABB229-8D3B-4694-996A-96F23CF14429}" srcOrd="0" destOrd="0" presId="urn:microsoft.com/office/officeart/2005/8/layout/target3"/>
    <dgm:cxn modelId="{C1213CC8-10B9-4604-9316-4A6B8A0C2D6A}" type="presParOf" srcId="{333A1088-737F-45CB-B68E-254E46348037}" destId="{F41139FD-01EE-4571-8B17-4FB00FC51163}" srcOrd="1" destOrd="0" presId="urn:microsoft.com/office/officeart/2005/8/layout/target3"/>
    <dgm:cxn modelId="{BAF1F255-B46A-4628-AA01-1D59FE1238FC}" type="presParOf" srcId="{333A1088-737F-45CB-B68E-254E46348037}" destId="{D005CE8C-CC26-4C3E-AC11-E15060ECD759}" srcOrd="2" destOrd="0" presId="urn:microsoft.com/office/officeart/2005/8/layout/target3"/>
    <dgm:cxn modelId="{434194D9-A663-4E81-9170-A115FF3CDFA6}" type="presParOf" srcId="{333A1088-737F-45CB-B68E-254E46348037}" destId="{2C702D82-9B77-49B7-9568-BB8EB47C3372}" srcOrd="3" destOrd="0" presId="urn:microsoft.com/office/officeart/2005/8/layout/target3"/>
    <dgm:cxn modelId="{00810911-C106-42ED-BC06-D61D719203C2}" type="presParOf" srcId="{333A1088-737F-45CB-B68E-254E46348037}" destId="{A52A0455-90FF-4808-ABD0-F02540D31D5A}" srcOrd="4" destOrd="0" presId="urn:microsoft.com/office/officeart/2005/8/layout/target3"/>
    <dgm:cxn modelId="{91204E5A-5AB6-4592-B83A-EFD6EEF8A8E8}" type="presParOf" srcId="{333A1088-737F-45CB-B68E-254E46348037}" destId="{6140AFEC-043D-4C43-A2F9-D0F5331DF3A3}" srcOrd="5" destOrd="0" presId="urn:microsoft.com/office/officeart/2005/8/layout/target3"/>
    <dgm:cxn modelId="{3C35BFD1-636F-4542-993C-A075B13949DA}" type="presParOf" srcId="{333A1088-737F-45CB-B68E-254E46348037}" destId="{9358AC05-5D7D-4327-9F80-1AD486AEA664}" srcOrd="6" destOrd="0" presId="urn:microsoft.com/office/officeart/2005/8/layout/target3"/>
    <dgm:cxn modelId="{A21C1510-0F26-4DD4-B95E-334C8E7DD0AF}" type="presParOf" srcId="{333A1088-737F-45CB-B68E-254E46348037}" destId="{313FC574-E1CD-4FB4-B054-0B805CE0447D}" srcOrd="7" destOrd="0" presId="urn:microsoft.com/office/officeart/2005/8/layout/target3"/>
    <dgm:cxn modelId="{0E74F141-BAEF-426D-A827-A9E2724B16EF}" type="presParOf" srcId="{333A1088-737F-45CB-B68E-254E46348037}" destId="{619D679B-A015-4ECF-8348-D1034C574F40}" srcOrd="8" destOrd="0" presId="urn:microsoft.com/office/officeart/2005/8/layout/target3"/>
    <dgm:cxn modelId="{ADDD6A81-3BA8-45F4-80AE-F84DDF05A775}" type="presParOf" srcId="{333A1088-737F-45CB-B68E-254E46348037}" destId="{322283A8-4A27-4CDA-BAE3-F381106A9174}" srcOrd="9" destOrd="0" presId="urn:microsoft.com/office/officeart/2005/8/layout/target3"/>
    <dgm:cxn modelId="{4F1BD688-3148-463C-8053-3E1393A3553B}" type="presParOf" srcId="{333A1088-737F-45CB-B68E-254E46348037}" destId="{FFC9F71D-1B4F-4AD9-A4A6-86ADEFC8AF5C}" srcOrd="10" destOrd="0" presId="urn:microsoft.com/office/officeart/2005/8/layout/target3"/>
    <dgm:cxn modelId="{E8A3BB64-4DFB-43D6-99EE-E743AE6CA95F}" type="presParOf" srcId="{333A1088-737F-45CB-B68E-254E46348037}" destId="{25B08C86-7E15-44DC-BE7F-FFB55DD49D12}" srcOrd="11" destOrd="0" presId="urn:microsoft.com/office/officeart/2005/8/layout/target3"/>
    <dgm:cxn modelId="{A34C001A-0EAC-4DD6-928B-1B7FF3A9FD8C}" type="presParOf" srcId="{333A1088-737F-45CB-B68E-254E46348037}" destId="{76644BE8-9D7C-4C09-B250-3D10AF48CBB7}" srcOrd="12" destOrd="0" presId="urn:microsoft.com/office/officeart/2005/8/layout/target3"/>
    <dgm:cxn modelId="{9302FBA3-AD8A-4B3F-B3F3-9BE5CB031870}" type="presParOf" srcId="{333A1088-737F-45CB-B68E-254E46348037}" destId="{EE85B701-7295-41C0-BA7A-34D3756A2AE6}" srcOrd="13" destOrd="0" presId="urn:microsoft.com/office/officeart/2005/8/layout/target3"/>
    <dgm:cxn modelId="{B7EE5F0E-43E1-4DBF-8D56-B994E2BFEE03}" type="presParOf" srcId="{333A1088-737F-45CB-B68E-254E46348037}" destId="{8BEBB6EC-1DAA-4CAC-8A25-BC0FCBD5DBD5}" srcOrd="14" destOrd="0" presId="urn:microsoft.com/office/officeart/2005/8/layout/target3"/>
    <dgm:cxn modelId="{1E2506B0-E2C3-4B91-B270-56E75407CB45}" type="presParOf" srcId="{333A1088-737F-45CB-B68E-254E46348037}" destId="{AED2198E-93D5-4001-81B4-73124B309672}" srcOrd="15" destOrd="0" presId="urn:microsoft.com/office/officeart/2005/8/layout/target3"/>
    <dgm:cxn modelId="{B0935010-F0D5-4F25-AE66-D90D6B717120}" type="presParOf" srcId="{333A1088-737F-45CB-B68E-254E46348037}" destId="{2BE915AB-18AA-4053-B92C-3BFC9ED204BB}" srcOrd="16" destOrd="0" presId="urn:microsoft.com/office/officeart/2005/8/layout/target3"/>
    <dgm:cxn modelId="{A6278A9C-20D0-47A4-AAE9-3EAAEC2983AF}" type="presParOf" srcId="{333A1088-737F-45CB-B68E-254E46348037}" destId="{6BB5E863-4638-4E1D-BFDE-399D028AC4ED}" srcOrd="17" destOrd="0" presId="urn:microsoft.com/office/officeart/2005/8/layout/target3"/>
    <dgm:cxn modelId="{6FB39323-9911-4E83-9355-17AC9288F130}" type="presParOf" srcId="{333A1088-737F-45CB-B68E-254E46348037}" destId="{5A5FFA88-C948-4069-8E93-59FA12366E83}" srcOrd="18" destOrd="0" presId="urn:microsoft.com/office/officeart/2005/8/layout/target3"/>
    <dgm:cxn modelId="{56255EBD-A5C6-496A-8C5D-6B5C357C150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53BCEED-3E2A-4380-AEA2-761666E61EDB}" type="doc">
      <dgm:prSet loTypeId="urn:microsoft.com/office/officeart/2005/8/layout/cycle4" loCatId="relationship" qsTypeId="urn:microsoft.com/office/officeart/2005/8/quickstyle/simple1" qsCatId="simple" csTypeId="urn:microsoft.com/office/officeart/2005/8/colors/accent1_2" csCatId="accent1" phldr="1"/>
      <dgm:spPr/>
    </dgm:pt>
    <dgm:pt modelId="{ABCF6689-58B6-421F-BE3A-E3EE0431D74F}">
      <dgm:prSet phldrT="[Text]" custT="1"/>
      <dgm:spPr/>
      <dgm:t>
        <a:bodyPr/>
        <a:lstStyle/>
        <a:p>
          <a:r>
            <a:rPr lang="cs-CZ" sz="1200" dirty="0" smtClean="0"/>
            <a:t>DRUHÁ NOTA VE STUPNICI C DUR</a:t>
          </a:r>
          <a:endParaRPr lang="cs-CZ" sz="1200" dirty="0"/>
        </a:p>
      </dgm:t>
    </dgm:pt>
    <dgm:pt modelId="{580BE6D4-760D-40D0-88B5-B85DCFE19861}" type="parTrans" cxnId="{B80DAC32-C71B-494C-AF9A-587E8EC93EE8}">
      <dgm:prSet/>
      <dgm:spPr/>
      <dgm:t>
        <a:bodyPr/>
        <a:lstStyle/>
        <a:p>
          <a:endParaRPr lang="cs-CZ"/>
        </a:p>
      </dgm:t>
    </dgm:pt>
    <dgm:pt modelId="{5777A546-5645-4EFB-8745-EB7907071C6E}" type="sibTrans" cxnId="{B80DAC32-C71B-494C-AF9A-587E8EC93EE8}">
      <dgm:prSet/>
      <dgm:spPr/>
      <dgm:t>
        <a:bodyPr/>
        <a:lstStyle/>
        <a:p>
          <a:endParaRPr lang="cs-CZ"/>
        </a:p>
      </dgm:t>
    </dgm:pt>
    <dgm:pt modelId="{6A7A7237-0C1E-4DB5-BADC-1FAF7FD5CA9B}">
      <dgm:prSet phldrT="[Text]" custT="1"/>
      <dgm:spPr/>
      <dgm:t>
        <a:bodyPr/>
        <a:lstStyle/>
        <a:p>
          <a:r>
            <a:rPr lang="cs-CZ" sz="1200" dirty="0" smtClean="0"/>
            <a:t>SEDMÉ PÍSMENO V ABECEDĚ</a:t>
          </a:r>
          <a:endParaRPr lang="cs-CZ" sz="1200" dirty="0"/>
        </a:p>
      </dgm:t>
    </dgm:pt>
    <dgm:pt modelId="{04CF6DBA-5453-48E2-9FF8-AC58799F5F33}" type="parTrans" cxnId="{BAE443AC-2762-433B-9717-A580B9C349DB}">
      <dgm:prSet/>
      <dgm:spPr/>
      <dgm:t>
        <a:bodyPr/>
        <a:lstStyle/>
        <a:p>
          <a:endParaRPr lang="cs-CZ"/>
        </a:p>
      </dgm:t>
    </dgm:pt>
    <dgm:pt modelId="{F2FAFD1D-BCD8-480F-BA5C-20849B425314}" type="sibTrans" cxnId="{BAE443AC-2762-433B-9717-A580B9C349DB}">
      <dgm:prSet/>
      <dgm:spPr/>
      <dgm:t>
        <a:bodyPr/>
        <a:lstStyle/>
        <a:p>
          <a:endParaRPr lang="cs-CZ"/>
        </a:p>
      </dgm:t>
    </dgm:pt>
    <dgm:pt modelId="{24208FB5-3A98-4DF5-9976-AD468C7FD910}">
      <dgm:prSet phldrT="[Text]" custT="1"/>
      <dgm:spPr/>
      <dgm:t>
        <a:bodyPr/>
        <a:lstStyle/>
        <a:p>
          <a:r>
            <a:rPr lang="cs-CZ" sz="1200" dirty="0" smtClean="0"/>
            <a:t>ANGLICKÁ ZKRATKA PRO JIH</a:t>
          </a:r>
          <a:endParaRPr lang="cs-CZ" sz="1200" dirty="0"/>
        </a:p>
      </dgm:t>
    </dgm:pt>
    <dgm:pt modelId="{DEB1F7BA-B698-4F53-A880-E01CC5FAEE54}" type="parTrans" cxnId="{F83ECA38-5D78-4B56-93BF-5231BA56345B}">
      <dgm:prSet/>
      <dgm:spPr/>
      <dgm:t>
        <a:bodyPr/>
        <a:lstStyle/>
        <a:p>
          <a:endParaRPr lang="cs-CZ"/>
        </a:p>
      </dgm:t>
    </dgm:pt>
    <dgm:pt modelId="{B59A24C6-85CA-4D99-8502-69DC4A1A3038}" type="sibTrans" cxnId="{F83ECA38-5D78-4B56-93BF-5231BA56345B}">
      <dgm:prSet/>
      <dgm:spPr/>
      <dgm:t>
        <a:bodyPr/>
        <a:lstStyle/>
        <a:p>
          <a:endParaRPr lang="cs-CZ"/>
        </a:p>
      </dgm:t>
    </dgm:pt>
    <dgm:pt modelId="{1E6AC293-C947-4CF3-813A-A18BF211FC6E}">
      <dgm:prSet custT="1"/>
      <dgm:spPr/>
      <dgm:t>
        <a:bodyPr/>
        <a:lstStyle/>
        <a:p>
          <a:r>
            <a:rPr lang="cs-CZ" sz="1200" dirty="0" smtClean="0"/>
            <a:t>ŘÍMSKY 1000</a:t>
          </a:r>
          <a:endParaRPr lang="cs-CZ" sz="1200" dirty="0"/>
        </a:p>
      </dgm:t>
    </dgm:pt>
    <dgm:pt modelId="{14D698D3-C9A1-493C-9652-9A999DB30275}" type="parTrans" cxnId="{D51390A2-6194-48DC-BDC1-EFDC61A6AA8C}">
      <dgm:prSet/>
      <dgm:spPr/>
    </dgm:pt>
    <dgm:pt modelId="{0C7DB767-5735-42F2-BC32-2BD00B9CFF34}" type="sibTrans" cxnId="{D51390A2-6194-48DC-BDC1-EFDC61A6AA8C}">
      <dgm:prSet/>
      <dgm:spPr/>
    </dgm:pt>
    <dgm:pt modelId="{6F3F6B25-7BAF-4230-A881-6846B59A2752}" type="pres">
      <dgm:prSet presAssocID="{A53BCEED-3E2A-4380-AEA2-761666E61EDB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</dgm:pt>
    <dgm:pt modelId="{159BF677-705C-4B80-92DF-6029EF9948AF}" type="pres">
      <dgm:prSet presAssocID="{A53BCEED-3E2A-4380-AEA2-761666E61EDB}" presName="children" presStyleCnt="0"/>
      <dgm:spPr/>
    </dgm:pt>
    <dgm:pt modelId="{F2CC883F-F451-46D6-95BD-DE270161B3ED}" type="pres">
      <dgm:prSet presAssocID="{A53BCEED-3E2A-4380-AEA2-761666E61EDB}" presName="childPlaceholder" presStyleCnt="0"/>
      <dgm:spPr/>
    </dgm:pt>
    <dgm:pt modelId="{9A245D96-F194-4BCF-A659-E9CC841A8CA8}" type="pres">
      <dgm:prSet presAssocID="{A53BCEED-3E2A-4380-AEA2-761666E61EDB}" presName="circle" presStyleCnt="0"/>
      <dgm:spPr/>
    </dgm:pt>
    <dgm:pt modelId="{6861F52C-5806-47E5-AE08-57B6F4FD1252}" type="pres">
      <dgm:prSet presAssocID="{A53BCEED-3E2A-4380-AEA2-761666E61EDB}" presName="quadrant1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AC2E1BC-9CDF-448E-B207-3DCEBFCE41D7}" type="pres">
      <dgm:prSet presAssocID="{A53BCEED-3E2A-4380-AEA2-761666E61EDB}" presName="quadrant2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21E6012-0E9F-4801-8B02-8F211D48F00D}" type="pres">
      <dgm:prSet presAssocID="{A53BCEED-3E2A-4380-AEA2-761666E61EDB}" presName="quadrant3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34C6B3-A3D4-40CB-A4BA-6A56C91079D3}" type="pres">
      <dgm:prSet presAssocID="{A53BCEED-3E2A-4380-AEA2-761666E61EDB}" presName="quadrant4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FF9EF38-2AF9-434B-99D8-B7B73949AA59}" type="pres">
      <dgm:prSet presAssocID="{A53BCEED-3E2A-4380-AEA2-761666E61EDB}" presName="quadrantPlaceholder" presStyleCnt="0"/>
      <dgm:spPr/>
    </dgm:pt>
    <dgm:pt modelId="{93FB4E10-5B92-4352-859B-EDDA5475E940}" type="pres">
      <dgm:prSet presAssocID="{A53BCEED-3E2A-4380-AEA2-761666E61EDB}" presName="center1" presStyleLbl="fgShp" presStyleIdx="0" presStyleCnt="2"/>
      <dgm:spPr/>
    </dgm:pt>
    <dgm:pt modelId="{D13FBF32-6469-401B-A3AF-C5C3184B3E5A}" type="pres">
      <dgm:prSet presAssocID="{A53BCEED-3E2A-4380-AEA2-761666E61EDB}" presName="center2" presStyleLbl="fgShp" presStyleIdx="1" presStyleCnt="2"/>
      <dgm:spPr/>
    </dgm:pt>
  </dgm:ptLst>
  <dgm:cxnLst>
    <dgm:cxn modelId="{B80DAC32-C71B-494C-AF9A-587E8EC93EE8}" srcId="{A53BCEED-3E2A-4380-AEA2-761666E61EDB}" destId="{ABCF6689-58B6-421F-BE3A-E3EE0431D74F}" srcOrd="0" destOrd="0" parTransId="{580BE6D4-760D-40D0-88B5-B85DCFE19861}" sibTransId="{5777A546-5645-4EFB-8745-EB7907071C6E}"/>
    <dgm:cxn modelId="{CBBCB2F7-9EE3-4F16-A2A8-01CB7FD6CE4D}" type="presOf" srcId="{6A7A7237-0C1E-4DB5-BADC-1FAF7FD5CA9B}" destId="{FAC2E1BC-9CDF-448E-B207-3DCEBFCE41D7}" srcOrd="0" destOrd="0" presId="urn:microsoft.com/office/officeart/2005/8/layout/cycle4"/>
    <dgm:cxn modelId="{D51390A2-6194-48DC-BDC1-EFDC61A6AA8C}" srcId="{A53BCEED-3E2A-4380-AEA2-761666E61EDB}" destId="{1E6AC293-C947-4CF3-813A-A18BF211FC6E}" srcOrd="3" destOrd="0" parTransId="{14D698D3-C9A1-493C-9652-9A999DB30275}" sibTransId="{0C7DB767-5735-42F2-BC32-2BD00B9CFF34}"/>
    <dgm:cxn modelId="{7CAC8B4F-5293-4BD5-9D3B-169FE6C7084C}" type="presOf" srcId="{A53BCEED-3E2A-4380-AEA2-761666E61EDB}" destId="{6F3F6B25-7BAF-4230-A881-6846B59A2752}" srcOrd="0" destOrd="0" presId="urn:microsoft.com/office/officeart/2005/8/layout/cycle4"/>
    <dgm:cxn modelId="{BAE443AC-2762-433B-9717-A580B9C349DB}" srcId="{A53BCEED-3E2A-4380-AEA2-761666E61EDB}" destId="{6A7A7237-0C1E-4DB5-BADC-1FAF7FD5CA9B}" srcOrd="1" destOrd="0" parTransId="{04CF6DBA-5453-48E2-9FF8-AC58799F5F33}" sibTransId="{F2FAFD1D-BCD8-480F-BA5C-20849B425314}"/>
    <dgm:cxn modelId="{F83ECA38-5D78-4B56-93BF-5231BA56345B}" srcId="{A53BCEED-3E2A-4380-AEA2-761666E61EDB}" destId="{24208FB5-3A98-4DF5-9976-AD468C7FD910}" srcOrd="2" destOrd="0" parTransId="{DEB1F7BA-B698-4F53-A880-E01CC5FAEE54}" sibTransId="{B59A24C6-85CA-4D99-8502-69DC4A1A3038}"/>
    <dgm:cxn modelId="{D36E1010-205A-4A5C-B916-B4EBCD5DA853}" type="presOf" srcId="{1E6AC293-C947-4CF3-813A-A18BF211FC6E}" destId="{7234C6B3-A3D4-40CB-A4BA-6A56C91079D3}" srcOrd="0" destOrd="0" presId="urn:microsoft.com/office/officeart/2005/8/layout/cycle4"/>
    <dgm:cxn modelId="{CEBB4DDE-9012-4C5D-A20F-D6154A9BFB86}" type="presOf" srcId="{24208FB5-3A98-4DF5-9976-AD468C7FD910}" destId="{821E6012-0E9F-4801-8B02-8F211D48F00D}" srcOrd="0" destOrd="0" presId="urn:microsoft.com/office/officeart/2005/8/layout/cycle4"/>
    <dgm:cxn modelId="{B1C2FD12-505E-4D18-8352-341BE0380526}" type="presOf" srcId="{ABCF6689-58B6-421F-BE3A-E3EE0431D74F}" destId="{6861F52C-5806-47E5-AE08-57B6F4FD1252}" srcOrd="0" destOrd="0" presId="urn:microsoft.com/office/officeart/2005/8/layout/cycle4"/>
    <dgm:cxn modelId="{EBF7595D-3ACB-48D3-87DD-17B41D19DC60}" type="presParOf" srcId="{6F3F6B25-7BAF-4230-A881-6846B59A2752}" destId="{159BF677-705C-4B80-92DF-6029EF9948AF}" srcOrd="0" destOrd="0" presId="urn:microsoft.com/office/officeart/2005/8/layout/cycle4"/>
    <dgm:cxn modelId="{3F97FF40-1ECF-4973-8510-7ADF69E8D08F}" type="presParOf" srcId="{159BF677-705C-4B80-92DF-6029EF9948AF}" destId="{F2CC883F-F451-46D6-95BD-DE270161B3ED}" srcOrd="0" destOrd="0" presId="urn:microsoft.com/office/officeart/2005/8/layout/cycle4"/>
    <dgm:cxn modelId="{A995BC53-C29F-4CAA-A74A-AB176809F8E1}" type="presParOf" srcId="{6F3F6B25-7BAF-4230-A881-6846B59A2752}" destId="{9A245D96-F194-4BCF-A659-E9CC841A8CA8}" srcOrd="1" destOrd="0" presId="urn:microsoft.com/office/officeart/2005/8/layout/cycle4"/>
    <dgm:cxn modelId="{E6C70D1C-2AA6-4DEF-8658-F6B9C2EBA9F2}" type="presParOf" srcId="{9A245D96-F194-4BCF-A659-E9CC841A8CA8}" destId="{6861F52C-5806-47E5-AE08-57B6F4FD1252}" srcOrd="0" destOrd="0" presId="urn:microsoft.com/office/officeart/2005/8/layout/cycle4"/>
    <dgm:cxn modelId="{B00FFA75-860F-430F-BCB8-FE88D58F23A6}" type="presParOf" srcId="{9A245D96-F194-4BCF-A659-E9CC841A8CA8}" destId="{FAC2E1BC-9CDF-448E-B207-3DCEBFCE41D7}" srcOrd="1" destOrd="0" presId="urn:microsoft.com/office/officeart/2005/8/layout/cycle4"/>
    <dgm:cxn modelId="{F392F4D9-E37F-486C-9253-AC90E31B53B7}" type="presParOf" srcId="{9A245D96-F194-4BCF-A659-E9CC841A8CA8}" destId="{821E6012-0E9F-4801-8B02-8F211D48F00D}" srcOrd="2" destOrd="0" presId="urn:microsoft.com/office/officeart/2005/8/layout/cycle4"/>
    <dgm:cxn modelId="{666D60C6-B6AA-4E10-984A-79F4A6C0C4A5}" type="presParOf" srcId="{9A245D96-F194-4BCF-A659-E9CC841A8CA8}" destId="{7234C6B3-A3D4-40CB-A4BA-6A56C91079D3}" srcOrd="3" destOrd="0" presId="urn:microsoft.com/office/officeart/2005/8/layout/cycle4"/>
    <dgm:cxn modelId="{648D709C-503B-4D67-B5F7-1FE6D2E4104F}" type="presParOf" srcId="{9A245D96-F194-4BCF-A659-E9CC841A8CA8}" destId="{2FF9EF38-2AF9-434B-99D8-B7B73949AA59}" srcOrd="4" destOrd="0" presId="urn:microsoft.com/office/officeart/2005/8/layout/cycle4"/>
    <dgm:cxn modelId="{272F7679-605A-43FC-ABFA-BEC24125B3D7}" type="presParOf" srcId="{6F3F6B25-7BAF-4230-A881-6846B59A2752}" destId="{93FB4E10-5B92-4352-859B-EDDA5475E940}" srcOrd="2" destOrd="0" presId="urn:microsoft.com/office/officeart/2005/8/layout/cycle4"/>
    <dgm:cxn modelId="{1B6F1E88-D8DC-4DAC-9226-03014322CB52}" type="presParOf" srcId="{6F3F6B25-7BAF-4230-A881-6846B59A2752}" destId="{D13FBF32-6469-401B-A3AF-C5C3184B3E5A}" srcOrd="3" destOrd="0" presId="urn:microsoft.com/office/officeart/2005/8/layout/cycle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53BCEED-3E2A-4380-AEA2-761666E61EDB}" type="doc">
      <dgm:prSet loTypeId="urn:microsoft.com/office/officeart/2005/8/layout/cycle4" loCatId="relationship" qsTypeId="urn:microsoft.com/office/officeart/2005/8/quickstyle/simple1" qsCatId="simple" csTypeId="urn:microsoft.com/office/officeart/2005/8/colors/accent1_2" csCatId="accent1" phldr="1"/>
      <dgm:spPr/>
    </dgm:pt>
    <dgm:pt modelId="{ABCF6689-58B6-421F-BE3A-E3EE0431D74F}">
      <dgm:prSet phldrT="[Text]" custT="1"/>
      <dgm:spPr/>
      <dgm:t>
        <a:bodyPr/>
        <a:lstStyle/>
        <a:p>
          <a:r>
            <a:rPr lang="cs-CZ" sz="1200" dirty="0" smtClean="0"/>
            <a:t>D</a:t>
          </a:r>
          <a:endParaRPr lang="cs-CZ" sz="1200" dirty="0"/>
        </a:p>
      </dgm:t>
    </dgm:pt>
    <dgm:pt modelId="{580BE6D4-760D-40D0-88B5-B85DCFE19861}" type="parTrans" cxnId="{B80DAC32-C71B-494C-AF9A-587E8EC93EE8}">
      <dgm:prSet/>
      <dgm:spPr/>
      <dgm:t>
        <a:bodyPr/>
        <a:lstStyle/>
        <a:p>
          <a:endParaRPr lang="cs-CZ"/>
        </a:p>
      </dgm:t>
    </dgm:pt>
    <dgm:pt modelId="{5777A546-5645-4EFB-8745-EB7907071C6E}" type="sibTrans" cxnId="{B80DAC32-C71B-494C-AF9A-587E8EC93EE8}">
      <dgm:prSet/>
      <dgm:spPr/>
      <dgm:t>
        <a:bodyPr/>
        <a:lstStyle/>
        <a:p>
          <a:endParaRPr lang="cs-CZ"/>
        </a:p>
      </dgm:t>
    </dgm:pt>
    <dgm:pt modelId="{6A7A7237-0C1E-4DB5-BADC-1FAF7FD5CA9B}">
      <dgm:prSet phldrT="[Text]" custT="1"/>
      <dgm:spPr/>
      <dgm:t>
        <a:bodyPr/>
        <a:lstStyle/>
        <a:p>
          <a:r>
            <a:rPr lang="cs-CZ" sz="1200" smtClean="0"/>
            <a:t>E</a:t>
          </a:r>
          <a:endParaRPr lang="cs-CZ" sz="1200" dirty="0"/>
        </a:p>
      </dgm:t>
    </dgm:pt>
    <dgm:pt modelId="{04CF6DBA-5453-48E2-9FF8-AC58799F5F33}" type="parTrans" cxnId="{BAE443AC-2762-433B-9717-A580B9C349DB}">
      <dgm:prSet/>
      <dgm:spPr/>
      <dgm:t>
        <a:bodyPr/>
        <a:lstStyle/>
        <a:p>
          <a:endParaRPr lang="cs-CZ"/>
        </a:p>
      </dgm:t>
    </dgm:pt>
    <dgm:pt modelId="{F2FAFD1D-BCD8-480F-BA5C-20849B425314}" type="sibTrans" cxnId="{BAE443AC-2762-433B-9717-A580B9C349DB}">
      <dgm:prSet/>
      <dgm:spPr/>
      <dgm:t>
        <a:bodyPr/>
        <a:lstStyle/>
        <a:p>
          <a:endParaRPr lang="cs-CZ"/>
        </a:p>
      </dgm:t>
    </dgm:pt>
    <dgm:pt modelId="{24208FB5-3A98-4DF5-9976-AD468C7FD910}">
      <dgm:prSet phldrT="[Text]" custT="1"/>
      <dgm:spPr/>
      <dgm:t>
        <a:bodyPr/>
        <a:lstStyle/>
        <a:p>
          <a:r>
            <a:rPr lang="cs-CZ" sz="1200" dirty="0" smtClean="0"/>
            <a:t>S</a:t>
          </a:r>
          <a:endParaRPr lang="cs-CZ" sz="1200" dirty="0"/>
        </a:p>
      </dgm:t>
    </dgm:pt>
    <dgm:pt modelId="{DEB1F7BA-B698-4F53-A880-E01CC5FAEE54}" type="parTrans" cxnId="{F83ECA38-5D78-4B56-93BF-5231BA56345B}">
      <dgm:prSet/>
      <dgm:spPr/>
      <dgm:t>
        <a:bodyPr/>
        <a:lstStyle/>
        <a:p>
          <a:endParaRPr lang="cs-CZ"/>
        </a:p>
      </dgm:t>
    </dgm:pt>
    <dgm:pt modelId="{B59A24C6-85CA-4D99-8502-69DC4A1A3038}" type="sibTrans" cxnId="{F83ECA38-5D78-4B56-93BF-5231BA56345B}">
      <dgm:prSet/>
      <dgm:spPr/>
      <dgm:t>
        <a:bodyPr/>
        <a:lstStyle/>
        <a:p>
          <a:endParaRPr lang="cs-CZ"/>
        </a:p>
      </dgm:t>
    </dgm:pt>
    <dgm:pt modelId="{1E6AC293-C947-4CF3-813A-A18BF211FC6E}">
      <dgm:prSet custT="1"/>
      <dgm:spPr/>
      <dgm:t>
        <a:bodyPr/>
        <a:lstStyle/>
        <a:p>
          <a:r>
            <a:rPr lang="cs-CZ" sz="1200" dirty="0" smtClean="0"/>
            <a:t>M</a:t>
          </a:r>
          <a:endParaRPr lang="cs-CZ" sz="1200" dirty="0"/>
        </a:p>
      </dgm:t>
    </dgm:pt>
    <dgm:pt modelId="{14D698D3-C9A1-493C-9652-9A999DB30275}" type="parTrans" cxnId="{D51390A2-6194-48DC-BDC1-EFDC61A6AA8C}">
      <dgm:prSet/>
      <dgm:spPr/>
    </dgm:pt>
    <dgm:pt modelId="{0C7DB767-5735-42F2-BC32-2BD00B9CFF34}" type="sibTrans" cxnId="{D51390A2-6194-48DC-BDC1-EFDC61A6AA8C}">
      <dgm:prSet/>
      <dgm:spPr/>
    </dgm:pt>
    <dgm:pt modelId="{6F3F6B25-7BAF-4230-A881-6846B59A2752}" type="pres">
      <dgm:prSet presAssocID="{A53BCEED-3E2A-4380-AEA2-761666E61EDB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</dgm:pt>
    <dgm:pt modelId="{159BF677-705C-4B80-92DF-6029EF9948AF}" type="pres">
      <dgm:prSet presAssocID="{A53BCEED-3E2A-4380-AEA2-761666E61EDB}" presName="children" presStyleCnt="0"/>
      <dgm:spPr/>
    </dgm:pt>
    <dgm:pt modelId="{F2CC883F-F451-46D6-95BD-DE270161B3ED}" type="pres">
      <dgm:prSet presAssocID="{A53BCEED-3E2A-4380-AEA2-761666E61EDB}" presName="childPlaceholder" presStyleCnt="0"/>
      <dgm:spPr/>
    </dgm:pt>
    <dgm:pt modelId="{9A245D96-F194-4BCF-A659-E9CC841A8CA8}" type="pres">
      <dgm:prSet presAssocID="{A53BCEED-3E2A-4380-AEA2-761666E61EDB}" presName="circle" presStyleCnt="0"/>
      <dgm:spPr/>
    </dgm:pt>
    <dgm:pt modelId="{6861F52C-5806-47E5-AE08-57B6F4FD1252}" type="pres">
      <dgm:prSet presAssocID="{A53BCEED-3E2A-4380-AEA2-761666E61EDB}" presName="quadrant1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AC2E1BC-9CDF-448E-B207-3DCEBFCE41D7}" type="pres">
      <dgm:prSet presAssocID="{A53BCEED-3E2A-4380-AEA2-761666E61EDB}" presName="quadrant2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21E6012-0E9F-4801-8B02-8F211D48F00D}" type="pres">
      <dgm:prSet presAssocID="{A53BCEED-3E2A-4380-AEA2-761666E61EDB}" presName="quadrant3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34C6B3-A3D4-40CB-A4BA-6A56C91079D3}" type="pres">
      <dgm:prSet presAssocID="{A53BCEED-3E2A-4380-AEA2-761666E61EDB}" presName="quadrant4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FF9EF38-2AF9-434B-99D8-B7B73949AA59}" type="pres">
      <dgm:prSet presAssocID="{A53BCEED-3E2A-4380-AEA2-761666E61EDB}" presName="quadrantPlaceholder" presStyleCnt="0"/>
      <dgm:spPr/>
    </dgm:pt>
    <dgm:pt modelId="{93FB4E10-5B92-4352-859B-EDDA5475E940}" type="pres">
      <dgm:prSet presAssocID="{A53BCEED-3E2A-4380-AEA2-761666E61EDB}" presName="center1" presStyleLbl="fgShp" presStyleIdx="0" presStyleCnt="2"/>
      <dgm:spPr/>
    </dgm:pt>
    <dgm:pt modelId="{D13FBF32-6469-401B-A3AF-C5C3184B3E5A}" type="pres">
      <dgm:prSet presAssocID="{A53BCEED-3E2A-4380-AEA2-761666E61EDB}" presName="center2" presStyleLbl="fgShp" presStyleIdx="1" presStyleCnt="2"/>
      <dgm:spPr/>
    </dgm:pt>
  </dgm:ptLst>
  <dgm:cxnLst>
    <dgm:cxn modelId="{DAC28B83-7369-449C-89E9-7D2BE1C71D73}" type="presOf" srcId="{ABCF6689-58B6-421F-BE3A-E3EE0431D74F}" destId="{6861F52C-5806-47E5-AE08-57B6F4FD1252}" srcOrd="0" destOrd="0" presId="urn:microsoft.com/office/officeart/2005/8/layout/cycle4"/>
    <dgm:cxn modelId="{80A07FAA-86F2-4DD0-82E4-3D2A312D5DD8}" type="presOf" srcId="{24208FB5-3A98-4DF5-9976-AD468C7FD910}" destId="{821E6012-0E9F-4801-8B02-8F211D48F00D}" srcOrd="0" destOrd="0" presId="urn:microsoft.com/office/officeart/2005/8/layout/cycle4"/>
    <dgm:cxn modelId="{B80DAC32-C71B-494C-AF9A-587E8EC93EE8}" srcId="{A53BCEED-3E2A-4380-AEA2-761666E61EDB}" destId="{ABCF6689-58B6-421F-BE3A-E3EE0431D74F}" srcOrd="0" destOrd="0" parTransId="{580BE6D4-760D-40D0-88B5-B85DCFE19861}" sibTransId="{5777A546-5645-4EFB-8745-EB7907071C6E}"/>
    <dgm:cxn modelId="{D51390A2-6194-48DC-BDC1-EFDC61A6AA8C}" srcId="{A53BCEED-3E2A-4380-AEA2-761666E61EDB}" destId="{1E6AC293-C947-4CF3-813A-A18BF211FC6E}" srcOrd="3" destOrd="0" parTransId="{14D698D3-C9A1-493C-9652-9A999DB30275}" sibTransId="{0C7DB767-5735-42F2-BC32-2BD00B9CFF34}"/>
    <dgm:cxn modelId="{9B270CAF-709A-48D2-B1D5-9809DF270BA3}" type="presOf" srcId="{6A7A7237-0C1E-4DB5-BADC-1FAF7FD5CA9B}" destId="{FAC2E1BC-9CDF-448E-B207-3DCEBFCE41D7}" srcOrd="0" destOrd="0" presId="urn:microsoft.com/office/officeart/2005/8/layout/cycle4"/>
    <dgm:cxn modelId="{561FB4A5-3839-4975-B72D-2C0429C67ACF}" type="presOf" srcId="{A53BCEED-3E2A-4380-AEA2-761666E61EDB}" destId="{6F3F6B25-7BAF-4230-A881-6846B59A2752}" srcOrd="0" destOrd="0" presId="urn:microsoft.com/office/officeart/2005/8/layout/cycle4"/>
    <dgm:cxn modelId="{BAE443AC-2762-433B-9717-A580B9C349DB}" srcId="{A53BCEED-3E2A-4380-AEA2-761666E61EDB}" destId="{6A7A7237-0C1E-4DB5-BADC-1FAF7FD5CA9B}" srcOrd="1" destOrd="0" parTransId="{04CF6DBA-5453-48E2-9FF8-AC58799F5F33}" sibTransId="{F2FAFD1D-BCD8-480F-BA5C-20849B425314}"/>
    <dgm:cxn modelId="{F83ECA38-5D78-4B56-93BF-5231BA56345B}" srcId="{A53BCEED-3E2A-4380-AEA2-761666E61EDB}" destId="{24208FB5-3A98-4DF5-9976-AD468C7FD910}" srcOrd="2" destOrd="0" parTransId="{DEB1F7BA-B698-4F53-A880-E01CC5FAEE54}" sibTransId="{B59A24C6-85CA-4D99-8502-69DC4A1A3038}"/>
    <dgm:cxn modelId="{151DAA25-BFEF-4AEC-9AE6-86A90B915460}" type="presOf" srcId="{1E6AC293-C947-4CF3-813A-A18BF211FC6E}" destId="{7234C6B3-A3D4-40CB-A4BA-6A56C91079D3}" srcOrd="0" destOrd="0" presId="urn:microsoft.com/office/officeart/2005/8/layout/cycle4"/>
    <dgm:cxn modelId="{0FED2726-E58D-44C4-8FF8-A0B156C52306}" type="presParOf" srcId="{6F3F6B25-7BAF-4230-A881-6846B59A2752}" destId="{159BF677-705C-4B80-92DF-6029EF9948AF}" srcOrd="0" destOrd="0" presId="urn:microsoft.com/office/officeart/2005/8/layout/cycle4"/>
    <dgm:cxn modelId="{72B92BA1-13DA-4919-9F72-43533E27AD8A}" type="presParOf" srcId="{159BF677-705C-4B80-92DF-6029EF9948AF}" destId="{F2CC883F-F451-46D6-95BD-DE270161B3ED}" srcOrd="0" destOrd="0" presId="urn:microsoft.com/office/officeart/2005/8/layout/cycle4"/>
    <dgm:cxn modelId="{9DF30BBF-1A64-4C71-A1F3-390968EAE5CB}" type="presParOf" srcId="{6F3F6B25-7BAF-4230-A881-6846B59A2752}" destId="{9A245D96-F194-4BCF-A659-E9CC841A8CA8}" srcOrd="1" destOrd="0" presId="urn:microsoft.com/office/officeart/2005/8/layout/cycle4"/>
    <dgm:cxn modelId="{82EA6EEA-ABD3-4E8D-9924-A046A1F48F26}" type="presParOf" srcId="{9A245D96-F194-4BCF-A659-E9CC841A8CA8}" destId="{6861F52C-5806-47E5-AE08-57B6F4FD1252}" srcOrd="0" destOrd="0" presId="urn:microsoft.com/office/officeart/2005/8/layout/cycle4"/>
    <dgm:cxn modelId="{3C32E980-9266-4DFA-A6A1-DED7C14337D2}" type="presParOf" srcId="{9A245D96-F194-4BCF-A659-E9CC841A8CA8}" destId="{FAC2E1BC-9CDF-448E-B207-3DCEBFCE41D7}" srcOrd="1" destOrd="0" presId="urn:microsoft.com/office/officeart/2005/8/layout/cycle4"/>
    <dgm:cxn modelId="{0D1DC6B7-D0F8-4CE5-96DE-E66233FFC97A}" type="presParOf" srcId="{9A245D96-F194-4BCF-A659-E9CC841A8CA8}" destId="{821E6012-0E9F-4801-8B02-8F211D48F00D}" srcOrd="2" destOrd="0" presId="urn:microsoft.com/office/officeart/2005/8/layout/cycle4"/>
    <dgm:cxn modelId="{29BD3BF9-0689-4B6A-A4ED-F16E8A8E805E}" type="presParOf" srcId="{9A245D96-F194-4BCF-A659-E9CC841A8CA8}" destId="{7234C6B3-A3D4-40CB-A4BA-6A56C91079D3}" srcOrd="3" destOrd="0" presId="urn:microsoft.com/office/officeart/2005/8/layout/cycle4"/>
    <dgm:cxn modelId="{1A485AA6-37AF-4520-99CC-79C81C746165}" type="presParOf" srcId="{9A245D96-F194-4BCF-A659-E9CC841A8CA8}" destId="{2FF9EF38-2AF9-434B-99D8-B7B73949AA59}" srcOrd="4" destOrd="0" presId="urn:microsoft.com/office/officeart/2005/8/layout/cycle4"/>
    <dgm:cxn modelId="{25368720-B702-4BD9-A6F5-630362923325}" type="presParOf" srcId="{6F3F6B25-7BAF-4230-A881-6846B59A2752}" destId="{93FB4E10-5B92-4352-859B-EDDA5475E940}" srcOrd="2" destOrd="0" presId="urn:microsoft.com/office/officeart/2005/8/layout/cycle4"/>
    <dgm:cxn modelId="{BEC1C625-B8AA-4BD2-A2CB-66DDC523BEC1}" type="presParOf" srcId="{6F3F6B25-7BAF-4230-A881-6846B59A2752}" destId="{D13FBF32-6469-401B-A3AF-C5C3184B3E5A}" srcOrd="3" destOrd="0" presId="urn:microsoft.com/office/officeart/2005/8/layout/cycle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ZŠ a MŠ Zvole, okr. Praha - západ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Němcová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dirty="0" smtClean="0"/>
            <a:t>: VY_32_INOVACE_18 4Š </a:t>
          </a:r>
          <a:r>
            <a:rPr lang="cs-CZ" sz="2000" kern="1200" smtClean="0"/>
            <a:t>Uhodneš číslo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dirty="0" smtClean="0"/>
            <a:t>: Matematika a její aplikace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dirty="0" smtClean="0"/>
            <a:t>: CZ.1.07/1.4.00/21.0305 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61F52C-5806-47E5-AE08-57B6F4FD1252}">
      <dsp:nvSpPr>
        <dsp:cNvPr id="0" name=""/>
        <dsp:cNvSpPr/>
      </dsp:nvSpPr>
      <dsp:spPr>
        <a:xfrm>
          <a:off x="2109798" y="257979"/>
          <a:ext cx="1959741" cy="1959741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DRUHÁ NOTA VE STUPNICI C DUR</a:t>
          </a:r>
          <a:endParaRPr lang="cs-CZ" sz="1200" kern="1200" dirty="0"/>
        </a:p>
      </dsp:txBody>
      <dsp:txXfrm>
        <a:off x="2683793" y="831974"/>
        <a:ext cx="1385746" cy="1385746"/>
      </dsp:txXfrm>
    </dsp:sp>
    <dsp:sp modelId="{FAC2E1BC-9CDF-448E-B207-3DCEBFCE41D7}">
      <dsp:nvSpPr>
        <dsp:cNvPr id="0" name=""/>
        <dsp:cNvSpPr/>
      </dsp:nvSpPr>
      <dsp:spPr>
        <a:xfrm rot="5400000">
          <a:off x="4160059" y="257979"/>
          <a:ext cx="1959741" cy="1959741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SEDMÉ PÍSMENO V ABECEDĚ</a:t>
          </a:r>
          <a:endParaRPr lang="cs-CZ" sz="1200" kern="1200" dirty="0"/>
        </a:p>
      </dsp:txBody>
      <dsp:txXfrm rot="-5400000">
        <a:off x="4160059" y="831974"/>
        <a:ext cx="1385746" cy="1385746"/>
      </dsp:txXfrm>
    </dsp:sp>
    <dsp:sp modelId="{821E6012-0E9F-4801-8B02-8F211D48F00D}">
      <dsp:nvSpPr>
        <dsp:cNvPr id="0" name=""/>
        <dsp:cNvSpPr/>
      </dsp:nvSpPr>
      <dsp:spPr>
        <a:xfrm rot="10800000">
          <a:off x="4160059" y="2308241"/>
          <a:ext cx="1959741" cy="1959741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ANGLICKÁ ZKRATKA PRO JIH</a:t>
          </a:r>
          <a:endParaRPr lang="cs-CZ" sz="1200" kern="1200" dirty="0"/>
        </a:p>
      </dsp:txBody>
      <dsp:txXfrm rot="10800000">
        <a:off x="4160059" y="2308241"/>
        <a:ext cx="1385746" cy="1385746"/>
      </dsp:txXfrm>
    </dsp:sp>
    <dsp:sp modelId="{7234C6B3-A3D4-40CB-A4BA-6A56C91079D3}">
      <dsp:nvSpPr>
        <dsp:cNvPr id="0" name=""/>
        <dsp:cNvSpPr/>
      </dsp:nvSpPr>
      <dsp:spPr>
        <a:xfrm rot="16200000">
          <a:off x="2109798" y="2308241"/>
          <a:ext cx="1959741" cy="1959741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ŘÍMSKY 1000</a:t>
          </a:r>
          <a:endParaRPr lang="cs-CZ" sz="1200" kern="1200" dirty="0"/>
        </a:p>
      </dsp:txBody>
      <dsp:txXfrm rot="5400000">
        <a:off x="2683793" y="2308241"/>
        <a:ext cx="1385746" cy="1385746"/>
      </dsp:txXfrm>
    </dsp:sp>
    <dsp:sp modelId="{93FB4E10-5B92-4352-859B-EDDA5475E940}">
      <dsp:nvSpPr>
        <dsp:cNvPr id="0" name=""/>
        <dsp:cNvSpPr/>
      </dsp:nvSpPr>
      <dsp:spPr>
        <a:xfrm>
          <a:off x="3776484" y="1855644"/>
          <a:ext cx="676631" cy="588375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3FBF32-6469-401B-A3AF-C5C3184B3E5A}">
      <dsp:nvSpPr>
        <dsp:cNvPr id="0" name=""/>
        <dsp:cNvSpPr/>
      </dsp:nvSpPr>
      <dsp:spPr>
        <a:xfrm rot="10800000">
          <a:off x="3776484" y="2081942"/>
          <a:ext cx="676631" cy="588375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61F52C-5806-47E5-AE08-57B6F4FD1252}">
      <dsp:nvSpPr>
        <dsp:cNvPr id="0" name=""/>
        <dsp:cNvSpPr/>
      </dsp:nvSpPr>
      <dsp:spPr>
        <a:xfrm>
          <a:off x="2109798" y="257979"/>
          <a:ext cx="1959741" cy="1959741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D</a:t>
          </a:r>
          <a:endParaRPr lang="cs-CZ" sz="1200" kern="1200" dirty="0"/>
        </a:p>
      </dsp:txBody>
      <dsp:txXfrm>
        <a:off x="2683793" y="831974"/>
        <a:ext cx="1385746" cy="1385746"/>
      </dsp:txXfrm>
    </dsp:sp>
    <dsp:sp modelId="{FAC2E1BC-9CDF-448E-B207-3DCEBFCE41D7}">
      <dsp:nvSpPr>
        <dsp:cNvPr id="0" name=""/>
        <dsp:cNvSpPr/>
      </dsp:nvSpPr>
      <dsp:spPr>
        <a:xfrm rot="5400000">
          <a:off x="4160059" y="257979"/>
          <a:ext cx="1959741" cy="1959741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smtClean="0"/>
            <a:t>E</a:t>
          </a:r>
          <a:endParaRPr lang="cs-CZ" sz="1200" kern="1200" dirty="0"/>
        </a:p>
      </dsp:txBody>
      <dsp:txXfrm rot="-5400000">
        <a:off x="4160059" y="831974"/>
        <a:ext cx="1385746" cy="1385746"/>
      </dsp:txXfrm>
    </dsp:sp>
    <dsp:sp modelId="{821E6012-0E9F-4801-8B02-8F211D48F00D}">
      <dsp:nvSpPr>
        <dsp:cNvPr id="0" name=""/>
        <dsp:cNvSpPr/>
      </dsp:nvSpPr>
      <dsp:spPr>
        <a:xfrm rot="10800000">
          <a:off x="4160059" y="2308241"/>
          <a:ext cx="1959741" cy="1959741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S</a:t>
          </a:r>
          <a:endParaRPr lang="cs-CZ" sz="1200" kern="1200" dirty="0"/>
        </a:p>
      </dsp:txBody>
      <dsp:txXfrm rot="10800000">
        <a:off x="4160059" y="2308241"/>
        <a:ext cx="1385746" cy="1385746"/>
      </dsp:txXfrm>
    </dsp:sp>
    <dsp:sp modelId="{7234C6B3-A3D4-40CB-A4BA-6A56C91079D3}">
      <dsp:nvSpPr>
        <dsp:cNvPr id="0" name=""/>
        <dsp:cNvSpPr/>
      </dsp:nvSpPr>
      <dsp:spPr>
        <a:xfrm rot="16200000">
          <a:off x="2109798" y="2308241"/>
          <a:ext cx="1959741" cy="1959741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M</a:t>
          </a:r>
          <a:endParaRPr lang="cs-CZ" sz="1200" kern="1200" dirty="0"/>
        </a:p>
      </dsp:txBody>
      <dsp:txXfrm rot="5400000">
        <a:off x="2683793" y="2308241"/>
        <a:ext cx="1385746" cy="1385746"/>
      </dsp:txXfrm>
    </dsp:sp>
    <dsp:sp modelId="{93FB4E10-5B92-4352-859B-EDDA5475E940}">
      <dsp:nvSpPr>
        <dsp:cNvPr id="0" name=""/>
        <dsp:cNvSpPr/>
      </dsp:nvSpPr>
      <dsp:spPr>
        <a:xfrm>
          <a:off x="3776484" y="1855644"/>
          <a:ext cx="676631" cy="588375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3FBF32-6469-401B-A3AF-C5C3184B3E5A}">
      <dsp:nvSpPr>
        <dsp:cNvPr id="0" name=""/>
        <dsp:cNvSpPr/>
      </dsp:nvSpPr>
      <dsp:spPr>
        <a:xfrm rot="10800000">
          <a:off x="3776484" y="2081942"/>
          <a:ext cx="676631" cy="588375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260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260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56B12-AC6C-4C19-BF97-1CE738F7A921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7F363-A608-4B2C-820A-CA2B8EDDBA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67679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56B12-AC6C-4C19-BF97-1CE738F7A921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7F363-A608-4B2C-820A-CA2B8EDDBA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23154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56B12-AC6C-4C19-BF97-1CE738F7A921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7F363-A608-4B2C-820A-CA2B8EDDBA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64273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56B12-AC6C-4C19-BF97-1CE738F7A921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7F363-A608-4B2C-820A-CA2B8EDDBA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23121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56B12-AC6C-4C19-BF97-1CE738F7A921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7F363-A608-4B2C-820A-CA2B8EDDBA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0284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56B12-AC6C-4C19-BF97-1CE738F7A921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7F363-A608-4B2C-820A-CA2B8EDDBA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69306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56B12-AC6C-4C19-BF97-1CE738F7A921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7F363-A608-4B2C-820A-CA2B8EDDBA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7989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56B12-AC6C-4C19-BF97-1CE738F7A921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7F363-A608-4B2C-820A-CA2B8EDDBA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12712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56B12-AC6C-4C19-BF97-1CE738F7A921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7F363-A608-4B2C-820A-CA2B8EDDBA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4575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56B12-AC6C-4C19-BF97-1CE738F7A921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7F363-A608-4B2C-820A-CA2B8EDDBA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9145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56B12-AC6C-4C19-BF97-1CE738F7A921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7F363-A608-4B2C-820A-CA2B8EDDBA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9380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D56B12-AC6C-4C19-BF97-1CE738F7A921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77F363-A608-4B2C-820A-CA2B8EDDBA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38977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5324589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69392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UHODNEŠ ČÍSLO?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2388165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03391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UHODNEŠ ČÍSLO? - řešení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7487148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86165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63</Words>
  <Application>Microsoft Office PowerPoint</Application>
  <PresentationFormat>Předvádění na obrazovce (4:3)</PresentationFormat>
  <Paragraphs>15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Prezentace aplikace PowerPoint</vt:lpstr>
      <vt:lpstr>UHODNEŠ ČÍSLO?</vt:lpstr>
      <vt:lpstr>UHODNEŠ ČÍSLO? - řešení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prez3</dc:creator>
  <cp:lastModifiedBy>Reditelna</cp:lastModifiedBy>
  <cp:revision>2</cp:revision>
  <dcterms:created xsi:type="dcterms:W3CDTF">2012-01-11T12:39:35Z</dcterms:created>
  <dcterms:modified xsi:type="dcterms:W3CDTF">2012-01-11T12:55:06Z</dcterms:modified>
</cp:coreProperties>
</file>