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8"/>
  </p:handoutMasterIdLst>
  <p:sldIdLst>
    <p:sldId id="293" r:id="rId2"/>
    <p:sldId id="294" r:id="rId3"/>
    <p:sldId id="295" r:id="rId4"/>
    <p:sldId id="256" r:id="rId5"/>
    <p:sldId id="268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6" r:id="rId17"/>
  </p:sldIdLst>
  <p:sldSz cx="9144000" cy="6858000" type="screen4x3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0000"/>
    <a:srgbClr val="663300"/>
    <a:srgbClr val="E1C2A3"/>
    <a:srgbClr val="97BADD"/>
    <a:srgbClr val="FFC5C5"/>
    <a:srgbClr val="920000"/>
    <a:srgbClr val="001B5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78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CDB0B727-B848-463D-9B8D-62B1FE94C033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14939E5C-E0B6-4CFA-97A2-4DF6B893B6D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en-US" sz="2000" smtClean="0"/>
              <a:t>Click icon to add picture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F6866CE-EC24-45BB-8ED8-09E08BF911AE}" type="datetimeFigureOut">
              <a:rPr lang="en-US" smtClean="0"/>
              <a:pPr/>
              <a:t>6/21/2013</a:t>
            </a:fld>
            <a:endParaRPr lang="en-US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en-US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C3739E1-C316-4775-ADD5-08DBF77CDC9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wmf"/><Relationship Id="rId4" Type="http://schemas.openxmlformats.org/officeDocument/2006/relationships/image" Target="../media/image3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46956" y="4509120"/>
            <a:ext cx="74414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VY_32_INOVACE_VII_2_17_ London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VII</a:t>
            </a:r>
            <a:r>
              <a:rPr lang="cs-CZ" b="1" dirty="0" smtClean="0"/>
              <a:t>          </a:t>
            </a:r>
            <a:r>
              <a:rPr lang="cs-CZ" b="1" dirty="0" smtClean="0"/>
              <a:t>Sada číslo:     </a:t>
            </a:r>
            <a:r>
              <a:rPr lang="cs-CZ" b="1" dirty="0" smtClean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   </a:t>
            </a:r>
            <a:r>
              <a:rPr lang="cs-CZ" b="1" dirty="0" smtClean="0"/>
              <a:t>Pořadové číslo DUM:   </a:t>
            </a:r>
            <a:r>
              <a:rPr lang="cs-CZ" dirty="0" smtClean="0"/>
              <a:t>17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b="1" dirty="0" smtClean="0"/>
              <a:t> </a:t>
            </a:r>
            <a:r>
              <a:rPr lang="cs-CZ" dirty="0" smtClean="0"/>
              <a:t>Mgr</a:t>
            </a:r>
            <a:r>
              <a:rPr lang="cs-CZ" dirty="0" smtClean="0"/>
              <a:t>. </a:t>
            </a:r>
            <a:r>
              <a:rPr lang="cs-CZ" dirty="0" smtClean="0"/>
              <a:t>Charlotte Smolíková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533751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808" y="332656"/>
            <a:ext cx="8424936" cy="4493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Prezentace slouží k seznámení žáků s hlavními a nejznámějšími památkami Londýna.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</a:t>
            </a:r>
            <a:r>
              <a:rPr lang="cs-CZ" dirty="0" smtClean="0"/>
              <a:t>dokáže poznat </a:t>
            </a:r>
            <a:r>
              <a:rPr lang="cs-CZ" dirty="0" smtClean="0"/>
              <a:t>známá místa v Londýně a základním způsobem je popsat.</a:t>
            </a:r>
            <a:endParaRPr lang="cs-CZ" dirty="0"/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</a:t>
            </a:r>
            <a:r>
              <a:rPr lang="cs-CZ" dirty="0" smtClean="0"/>
              <a:t>– </a:t>
            </a:r>
            <a:r>
              <a:rPr lang="cs-CZ" dirty="0" smtClean="0"/>
              <a:t>12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London</a:t>
            </a:r>
            <a:r>
              <a:rPr lang="en-US" dirty="0" smtClean="0"/>
              <a:t>, </a:t>
            </a:r>
            <a:r>
              <a:rPr lang="cs-CZ" dirty="0" smtClean="0"/>
              <a:t>i</a:t>
            </a:r>
            <a:r>
              <a:rPr lang="en-US" dirty="0" err="1" smtClean="0"/>
              <a:t>nteresting</a:t>
            </a:r>
            <a:r>
              <a:rPr lang="en-US" dirty="0" smtClean="0"/>
              <a:t> places</a:t>
            </a:r>
          </a:p>
          <a:p>
            <a:endParaRPr lang="cs-CZ" b="1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</a:t>
            </a:r>
            <a:r>
              <a:rPr lang="cs-CZ" dirty="0" smtClean="0"/>
              <a:t>tabule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30 min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817678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808" y="332656"/>
            <a:ext cx="842493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materiálem:</a:t>
            </a:r>
          </a:p>
          <a:p>
            <a:r>
              <a:rPr lang="cs-CZ" dirty="0"/>
              <a:t>Žáci </a:t>
            </a:r>
            <a:r>
              <a:rPr lang="cs-CZ" dirty="0" smtClean="0"/>
              <a:t>získávají a procvičují si znalosti o Londýně. U každého snímku nejprve </a:t>
            </a:r>
            <a:r>
              <a:rPr lang="cs-CZ" dirty="0" smtClean="0"/>
              <a:t>poznávají, o jaké místo jde, tj. pojmenují ho. Následně pak odpoví na doplňující otázku.</a:t>
            </a:r>
          </a:p>
          <a:p>
            <a:endParaRPr lang="cs-CZ" dirty="0" smtClean="0"/>
          </a:p>
          <a:p>
            <a:r>
              <a:rPr lang="cs-CZ" b="1" dirty="0" smtClean="0"/>
              <a:t>Technické pokyny</a:t>
            </a:r>
            <a:r>
              <a:rPr lang="cs-CZ" dirty="0" smtClean="0"/>
              <a:t>: Otázky a odpovědi se postupně objevují  po jednotlivých kliknutích formou animace. Otázky jsou v červených polích, správné odpovědi v modrých polích. Před zobrazením odpovědi je vhodné poskytnout žákům dostatečný časový prostor k „hádání“ a eventuelně poskytnout nápovědu nebo podpořit diskusi.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972353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3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2537" y="2060848"/>
            <a:ext cx="2527487" cy="2088232"/>
          </a:xfrm>
          <a:prstGeom prst="rect">
            <a:avLst/>
          </a:prstGeom>
          <a:noFill/>
        </p:spPr>
      </p:pic>
      <p:sp>
        <p:nvSpPr>
          <p:cNvPr id="22" name="Rounded Rectangular Callout 21"/>
          <p:cNvSpPr/>
          <p:nvPr/>
        </p:nvSpPr>
        <p:spPr>
          <a:xfrm>
            <a:off x="755576" y="3573016"/>
            <a:ext cx="5688632" cy="1584176"/>
          </a:xfrm>
          <a:prstGeom prst="wedgeRoundRectCallout">
            <a:avLst>
              <a:gd name="adj1" fmla="val 65282"/>
              <a:gd name="adj2" fmla="val -91177"/>
              <a:gd name="adj3" fmla="val 16667"/>
            </a:avLst>
          </a:prstGeom>
          <a:solidFill>
            <a:schemeClr val="bg1">
              <a:alpha val="67000"/>
            </a:scheme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Try to recognize and name the next 10 famous places in London</a:t>
            </a:r>
            <a:endParaRPr lang="en-US" sz="3200" b="1">
              <a:solidFill>
                <a:srgbClr val="001B50"/>
              </a:solidFill>
              <a:latin typeface="Bookman Old Style" pitchFamily="18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179512" y="188640"/>
            <a:ext cx="3312368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</a:t>
            </a:r>
            <a:endParaRPr lang="en-US" sz="4800" b="1" dirty="0">
              <a:solidFill>
                <a:srgbClr val="92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bbey Road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-1" y="1124744"/>
            <a:ext cx="7644341" cy="5733256"/>
          </a:xfrm>
          <a:prstGeom prst="rect">
            <a:avLst/>
          </a:prstGeom>
        </p:spPr>
      </p:pic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4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1822873"/>
            <a:ext cx="1763688" cy="1457175"/>
          </a:xfrm>
          <a:prstGeom prst="rect">
            <a:avLst/>
          </a:prstGeom>
          <a:noFill/>
        </p:spPr>
      </p:pic>
      <p:sp>
        <p:nvSpPr>
          <p:cNvPr id="7" name="Rounded Rectangle 6"/>
          <p:cNvSpPr/>
          <p:nvPr/>
        </p:nvSpPr>
        <p:spPr>
          <a:xfrm>
            <a:off x="1691680" y="5610944"/>
            <a:ext cx="6624736" cy="626368"/>
          </a:xfrm>
          <a:prstGeom prst="roundRect">
            <a:avLst/>
          </a:prstGeom>
          <a:solidFill>
            <a:srgbClr val="FFC5C5">
              <a:alpha val="66667"/>
            </a:srgb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What is this?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35696" y="5784244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Abbey Road Music Studios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988096" y="5938770"/>
            <a:ext cx="6624736" cy="576064"/>
          </a:xfrm>
          <a:prstGeom prst="roundRect">
            <a:avLst/>
          </a:prstGeom>
          <a:solidFill>
            <a:srgbClr val="FFC5C5"/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 smtClean="0">
                <a:solidFill>
                  <a:srgbClr val="001B50"/>
                </a:solidFill>
                <a:latin typeface="Bookman Old Style" pitchFamily="18" charset="0"/>
              </a:rPr>
              <a:t>Wh</a:t>
            </a:r>
            <a:r>
              <a:rPr lang="cs-CZ" sz="2400" b="1" dirty="0" err="1" smtClean="0">
                <a:solidFill>
                  <a:srgbClr val="001B50"/>
                </a:solidFill>
                <a:latin typeface="Bookman Old Style" pitchFamily="18" charset="0"/>
              </a:rPr>
              <a:t>at</a:t>
            </a:r>
            <a:r>
              <a:rPr lang="en-US" sz="2400" b="1" dirty="0" smtClean="0">
                <a:solidFill>
                  <a:srgbClr val="001B50"/>
                </a:solidFill>
                <a:latin typeface="Bookman Old Style" pitchFamily="18" charset="0"/>
              </a:rPr>
              <a:t> music band made it famous?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29986" y="609329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The Beatles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79512" y="188640"/>
            <a:ext cx="6264696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 Place #</a:t>
            </a:r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1</a:t>
            </a:r>
            <a:endParaRPr lang="en-US" sz="4800" b="1" dirty="0">
              <a:solidFill>
                <a:srgbClr val="E60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uiExpand="1" build="allAtOnce" animBg="1"/>
      <p:bldP spid="9" grpId="0" uiExpand="1" build="allAtOnce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Baker Street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0" y="0"/>
            <a:ext cx="5143500" cy="6858000"/>
          </a:xfrm>
          <a:prstGeom prst="rect">
            <a:avLst/>
          </a:prstGeom>
        </p:spPr>
      </p:pic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4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1822873"/>
            <a:ext cx="1763688" cy="1457175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79512" y="188640"/>
            <a:ext cx="6264696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 Place #</a:t>
            </a:r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2</a:t>
            </a:r>
            <a:endParaRPr lang="en-US" sz="4800" b="1" dirty="0">
              <a:solidFill>
                <a:srgbClr val="E60000"/>
              </a:solidFill>
              <a:latin typeface="Bookman Old Style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91680" y="5610944"/>
            <a:ext cx="6624736" cy="626368"/>
          </a:xfrm>
          <a:prstGeom prst="roundRect">
            <a:avLst/>
          </a:prstGeom>
          <a:solidFill>
            <a:srgbClr val="FFC5C5">
              <a:alpha val="66667"/>
            </a:srgb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What is this?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35696" y="5784244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001B50"/>
                </a:solidFill>
                <a:latin typeface="Bookman Old Style" pitchFamily="18" charset="0"/>
              </a:rPr>
              <a:t>Baker Street 221b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988096" y="5938770"/>
            <a:ext cx="6624736" cy="576064"/>
          </a:xfrm>
          <a:prstGeom prst="roundRect">
            <a:avLst/>
          </a:prstGeom>
          <a:solidFill>
            <a:srgbClr val="FFC5C5"/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smtClean="0">
                <a:solidFill>
                  <a:srgbClr val="001B50"/>
                </a:solidFill>
                <a:latin typeface="Bookman Old Style" pitchFamily="18" charset="0"/>
              </a:rPr>
              <a:t>Which famous detective lived there?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29986" y="609329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001B50"/>
                </a:solidFill>
                <a:latin typeface="Bookman Old Style" pitchFamily="18" charset="0"/>
              </a:rPr>
              <a:t>Sherlock Holmes</a:t>
            </a:r>
          </a:p>
        </p:txBody>
      </p:sp>
      <p:sp>
        <p:nvSpPr>
          <p:cNvPr id="13" name="Trapezoid 12"/>
          <p:cNvSpPr/>
          <p:nvPr/>
        </p:nvSpPr>
        <p:spPr>
          <a:xfrm rot="5914913">
            <a:off x="2971519" y="2798562"/>
            <a:ext cx="421196" cy="1512168"/>
          </a:xfrm>
          <a:prstGeom prst="trapezoid">
            <a:avLst>
              <a:gd name="adj" fmla="val 8136"/>
            </a:avLst>
          </a:prstGeom>
          <a:solidFill>
            <a:srgbClr val="E1C2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rgbClr val="663300"/>
                </a:solidFill>
              </a:rPr>
              <a:t>?</a:t>
            </a:r>
            <a:endParaRPr lang="en-US" sz="2800" b="1" dirty="0">
              <a:solidFill>
                <a:srgbClr val="663300"/>
              </a:solidFill>
            </a:endParaRPr>
          </a:p>
        </p:txBody>
      </p:sp>
      <p:sp>
        <p:nvSpPr>
          <p:cNvPr id="14" name="Trapezoid 13"/>
          <p:cNvSpPr/>
          <p:nvPr/>
        </p:nvSpPr>
        <p:spPr>
          <a:xfrm rot="5400000">
            <a:off x="930300" y="4817352"/>
            <a:ext cx="753631" cy="1057160"/>
          </a:xfrm>
          <a:prstGeom prst="trapezoid">
            <a:avLst>
              <a:gd name="adj" fmla="val 0"/>
            </a:avLst>
          </a:prstGeom>
          <a:solidFill>
            <a:srgbClr val="E1C2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sz="2800" b="1" dirty="0" smtClean="0">
                <a:solidFill>
                  <a:srgbClr val="663300"/>
                </a:solidFill>
              </a:rPr>
              <a:t>?</a:t>
            </a:r>
            <a:endParaRPr lang="en-US" sz="2800" b="1" dirty="0">
              <a:solidFill>
                <a:srgbClr val="66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3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allAtOnce" animBg="1"/>
      <p:bldP spid="9" grpId="0" build="allAtOnce" animBg="1"/>
      <p:bldP spid="10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London Tower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0" y="1160748"/>
            <a:ext cx="7596336" cy="5697252"/>
          </a:xfrm>
          <a:prstGeom prst="rect">
            <a:avLst/>
          </a:prstGeom>
        </p:spPr>
      </p:pic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4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1822873"/>
            <a:ext cx="1763688" cy="1457175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79512" y="188640"/>
            <a:ext cx="6264696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 Place #</a:t>
            </a:r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3</a:t>
            </a:r>
            <a:endParaRPr lang="en-US" sz="4800" b="1" dirty="0">
              <a:solidFill>
                <a:srgbClr val="E60000"/>
              </a:solidFill>
              <a:latin typeface="Bookman Old Style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91680" y="5610944"/>
            <a:ext cx="6624736" cy="626368"/>
          </a:xfrm>
          <a:prstGeom prst="roundRect">
            <a:avLst/>
          </a:prstGeom>
          <a:solidFill>
            <a:srgbClr val="FFC5C5">
              <a:alpha val="66667"/>
            </a:srgb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What is this?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35696" y="5784244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1B50"/>
                </a:solidFill>
                <a:latin typeface="Bookman Old Style" pitchFamily="18" charset="0"/>
              </a:rPr>
              <a:t>the</a:t>
            </a:r>
            <a:r>
              <a:rPr lang="cs-CZ" sz="3200" b="1" dirty="0" smtClean="0">
                <a:solidFill>
                  <a:srgbClr val="001B50"/>
                </a:solidFill>
                <a:latin typeface="Bookman Old Style" pitchFamily="18" charset="0"/>
              </a:rPr>
              <a:t> </a:t>
            </a:r>
            <a:r>
              <a:rPr lang="en-US" sz="3200" b="1" dirty="0" smtClean="0">
                <a:solidFill>
                  <a:srgbClr val="001B50"/>
                </a:solidFill>
                <a:latin typeface="Bookman Old Style" pitchFamily="18" charset="0"/>
              </a:rPr>
              <a:t>Tower of London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988096" y="5938770"/>
            <a:ext cx="6832376" cy="576064"/>
          </a:xfrm>
          <a:prstGeom prst="roundRect">
            <a:avLst/>
          </a:prstGeom>
          <a:solidFill>
            <a:srgbClr val="FFC5C5"/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 smtClean="0">
                <a:solidFill>
                  <a:srgbClr val="001B50"/>
                </a:solidFill>
                <a:latin typeface="Bookman Old Style" pitchFamily="18" charset="0"/>
              </a:rPr>
              <a:t>Wh</a:t>
            </a:r>
            <a:r>
              <a:rPr lang="cs-CZ" b="1" dirty="0" err="1" smtClean="0">
                <a:solidFill>
                  <a:srgbClr val="001B50"/>
                </a:solidFill>
                <a:latin typeface="Bookman Old Style" pitchFamily="18" charset="0"/>
              </a:rPr>
              <a:t>ich</a:t>
            </a:r>
            <a:r>
              <a:rPr lang="en-US" b="1" dirty="0" smtClean="0">
                <a:solidFill>
                  <a:srgbClr val="001B50"/>
                </a:solidFill>
                <a:latin typeface="Bookman Old Style" pitchFamily="18" charset="0"/>
              </a:rPr>
              <a:t> famous prisoner lived here in </a:t>
            </a:r>
            <a:r>
              <a:rPr lang="cs-CZ" b="1" dirty="0" err="1" smtClean="0">
                <a:solidFill>
                  <a:srgbClr val="001B50"/>
                </a:solidFill>
                <a:latin typeface="Bookman Old Style" pitchFamily="18" charset="0"/>
              </a:rPr>
              <a:t>the</a:t>
            </a:r>
            <a:r>
              <a:rPr lang="cs-CZ" b="1" dirty="0" smtClean="0">
                <a:solidFill>
                  <a:srgbClr val="001B50"/>
                </a:solidFill>
                <a:latin typeface="Bookman Old Style" pitchFamily="18" charset="0"/>
              </a:rPr>
              <a:t> 1</a:t>
            </a:r>
            <a:r>
              <a:rPr lang="en-US" b="1" dirty="0" smtClean="0">
                <a:solidFill>
                  <a:srgbClr val="001B50"/>
                </a:solidFill>
                <a:latin typeface="Bookman Old Style" pitchFamily="18" charset="0"/>
              </a:rPr>
              <a:t>6th century?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29986" y="6093296"/>
            <a:ext cx="6834502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1B50"/>
                </a:solidFill>
                <a:latin typeface="Bookman Old Style" pitchFamily="18" charset="0"/>
              </a:rPr>
              <a:t>the</a:t>
            </a:r>
            <a:r>
              <a:rPr lang="cs-CZ" sz="3200" b="1" dirty="0" smtClean="0">
                <a:solidFill>
                  <a:srgbClr val="001B50"/>
                </a:solidFill>
                <a:latin typeface="Bookman Old Style" pitchFamily="18" charset="0"/>
              </a:rPr>
              <a:t> </a:t>
            </a:r>
            <a:r>
              <a:rPr lang="en-US" sz="3200" b="1" dirty="0" smtClean="0">
                <a:solidFill>
                  <a:srgbClr val="001B50"/>
                </a:solidFill>
                <a:latin typeface="Bookman Old Style" pitchFamily="18" charset="0"/>
              </a:rPr>
              <a:t>Queen Mary Stuart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allAtOnce" animBg="1"/>
      <p:bldP spid="9" grpId="0" build="allAtOnce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ower Bridg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-1" y="1196752"/>
            <a:ext cx="7548331" cy="5661248"/>
          </a:xfrm>
          <a:prstGeom prst="rect">
            <a:avLst/>
          </a:prstGeom>
        </p:spPr>
      </p:pic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4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1822873"/>
            <a:ext cx="1763688" cy="1457175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79512" y="188640"/>
            <a:ext cx="6264696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 Place #</a:t>
            </a:r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4</a:t>
            </a:r>
            <a:endParaRPr lang="en-US" sz="4800" b="1" dirty="0">
              <a:solidFill>
                <a:srgbClr val="E60000"/>
              </a:solidFill>
              <a:latin typeface="Bookman Old Style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91680" y="5610944"/>
            <a:ext cx="6624736" cy="626368"/>
          </a:xfrm>
          <a:prstGeom prst="roundRect">
            <a:avLst/>
          </a:prstGeom>
          <a:solidFill>
            <a:srgbClr val="FFC5C5">
              <a:alpha val="66667"/>
            </a:srgb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What is this?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35696" y="5773734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Tower Bridge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988096" y="5938770"/>
            <a:ext cx="6624736" cy="576064"/>
          </a:xfrm>
          <a:prstGeom prst="roundRect">
            <a:avLst/>
          </a:prstGeom>
          <a:solidFill>
            <a:srgbClr val="FFC5C5"/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smtClean="0">
                <a:solidFill>
                  <a:srgbClr val="001B50"/>
                </a:solidFill>
                <a:latin typeface="Bookman Old Style" pitchFamily="18" charset="0"/>
              </a:rPr>
              <a:t>Over which river was it constructed?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29986" y="609329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the River Thames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allAtOnce" animBg="1"/>
      <p:bldP spid="9" grpId="0" build="allAtOnce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Big Ben 03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-1" y="1160746"/>
            <a:ext cx="7596337" cy="5697253"/>
          </a:xfrm>
          <a:prstGeom prst="rect">
            <a:avLst/>
          </a:prstGeom>
        </p:spPr>
      </p:pic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4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1822873"/>
            <a:ext cx="1763688" cy="1457175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79512" y="188640"/>
            <a:ext cx="6264696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 Place #</a:t>
            </a:r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5</a:t>
            </a:r>
            <a:endParaRPr lang="en-US" sz="4800" b="1" dirty="0">
              <a:solidFill>
                <a:srgbClr val="E60000"/>
              </a:solidFill>
              <a:latin typeface="Bookman Old Style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91680" y="5610944"/>
            <a:ext cx="6624736" cy="626368"/>
          </a:xfrm>
          <a:prstGeom prst="roundRect">
            <a:avLst/>
          </a:prstGeom>
          <a:solidFill>
            <a:srgbClr val="FFC5C5">
              <a:alpha val="66667"/>
            </a:srgb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What is this?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35696" y="5784244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the Houses of Parliament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988096" y="5938770"/>
            <a:ext cx="6624736" cy="576064"/>
          </a:xfrm>
          <a:prstGeom prst="roundRect">
            <a:avLst/>
          </a:prstGeom>
          <a:solidFill>
            <a:srgbClr val="FFC5C5"/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smtClean="0">
                <a:solidFill>
                  <a:srgbClr val="001B50"/>
                </a:solidFill>
                <a:latin typeface="Bookman Old Style" pitchFamily="18" charset="0"/>
              </a:rPr>
              <a:t>What´s the name of the tower?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29986" y="609329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Big Ben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allAtOnce" animBg="1"/>
      <p:bldP spid="9" grpId="0" build="allAtOnce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Trafalgar Square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0" y="1322766"/>
            <a:ext cx="7380312" cy="5535234"/>
          </a:xfrm>
          <a:prstGeom prst="rect">
            <a:avLst/>
          </a:prstGeom>
        </p:spPr>
      </p:pic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4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1822873"/>
            <a:ext cx="1763688" cy="1457175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79512" y="188640"/>
            <a:ext cx="6264696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 Place #</a:t>
            </a:r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6</a:t>
            </a:r>
            <a:endParaRPr lang="en-US" sz="4800" b="1" dirty="0">
              <a:solidFill>
                <a:srgbClr val="E60000"/>
              </a:solidFill>
              <a:latin typeface="Bookman Old Style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91680" y="5610944"/>
            <a:ext cx="6624736" cy="626368"/>
          </a:xfrm>
          <a:prstGeom prst="roundRect">
            <a:avLst/>
          </a:prstGeom>
          <a:solidFill>
            <a:srgbClr val="FFC5C5">
              <a:alpha val="66667"/>
            </a:srgb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What is this?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35696" y="577529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Trafalgar Square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988096" y="5928260"/>
            <a:ext cx="6624736" cy="576064"/>
          </a:xfrm>
          <a:prstGeom prst="roundRect">
            <a:avLst/>
          </a:prstGeom>
          <a:solidFill>
            <a:srgbClr val="FFC5C5"/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smtClean="0">
                <a:solidFill>
                  <a:srgbClr val="001B50"/>
                </a:solidFill>
                <a:latin typeface="Bookman Old Style" pitchFamily="18" charset="0"/>
              </a:rPr>
              <a:t>Which statue is on the column?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29986" y="609329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Admiral Horatio Nelson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allAtOnce" animBg="1"/>
      <p:bldP spid="9" grpId="0" build="allAtOnce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WP_000299.jpg"/>
          <p:cNvPicPr>
            <a:picLocks noChangeAspect="1"/>
          </p:cNvPicPr>
          <p:nvPr/>
        </p:nvPicPr>
        <p:blipFill>
          <a:blip r:embed="rId2" cstate="screen"/>
          <a:srcRect/>
          <a:stretch>
            <a:fillRect/>
          </a:stretch>
        </p:blipFill>
        <p:spPr>
          <a:xfrm>
            <a:off x="0" y="1124744"/>
            <a:ext cx="7913010" cy="5733256"/>
          </a:xfrm>
          <a:prstGeom prst="rect">
            <a:avLst/>
          </a:prstGeom>
        </p:spPr>
      </p:pic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4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1822873"/>
            <a:ext cx="1763688" cy="1457175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79512" y="188640"/>
            <a:ext cx="6264696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 Place #</a:t>
            </a:r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7</a:t>
            </a:r>
            <a:endParaRPr lang="en-US" sz="4800" b="1" dirty="0">
              <a:solidFill>
                <a:srgbClr val="E60000"/>
              </a:solidFill>
              <a:latin typeface="Bookman Old Style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91680" y="5610944"/>
            <a:ext cx="6624736" cy="626368"/>
          </a:xfrm>
          <a:prstGeom prst="roundRect">
            <a:avLst/>
          </a:prstGeom>
          <a:solidFill>
            <a:srgbClr val="FFC5C5">
              <a:alpha val="66667"/>
            </a:srgb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What is this?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35696" y="5784244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001B50"/>
                </a:solidFill>
                <a:latin typeface="Bookman Old Style" pitchFamily="18" charset="0"/>
              </a:rPr>
              <a:t>Buckingham Palace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988096" y="5938770"/>
            <a:ext cx="6624736" cy="576064"/>
          </a:xfrm>
          <a:prstGeom prst="roundRect">
            <a:avLst/>
          </a:prstGeom>
          <a:solidFill>
            <a:srgbClr val="FFC5C5"/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smtClean="0">
                <a:solidFill>
                  <a:srgbClr val="001B50"/>
                </a:solidFill>
                <a:latin typeface="Bookman Old Style" pitchFamily="18" charset="0"/>
              </a:rPr>
              <a:t>Who´s living there?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29986" y="609329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the Queen Elizabeth 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allAtOnce" animBg="1"/>
      <p:bldP spid="9" grpId="0" build="allAtOnce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Piccadilly Circus 02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-1" y="1196752"/>
            <a:ext cx="7548331" cy="5661248"/>
          </a:xfrm>
          <a:prstGeom prst="rect">
            <a:avLst/>
          </a:prstGeom>
        </p:spPr>
      </p:pic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4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1822873"/>
            <a:ext cx="1763688" cy="1457175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79512" y="188640"/>
            <a:ext cx="6264696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 Place #</a:t>
            </a:r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8</a:t>
            </a:r>
            <a:endParaRPr lang="en-US" sz="4800" b="1" dirty="0">
              <a:solidFill>
                <a:srgbClr val="E60000"/>
              </a:solidFill>
              <a:latin typeface="Bookman Old Style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91680" y="5610944"/>
            <a:ext cx="6624736" cy="626368"/>
          </a:xfrm>
          <a:prstGeom prst="roundRect">
            <a:avLst/>
          </a:prstGeom>
          <a:solidFill>
            <a:srgbClr val="FFC5C5">
              <a:alpha val="66667"/>
            </a:srgb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What is this?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35696" y="5763224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001B50"/>
                </a:solidFill>
                <a:latin typeface="Bookman Old Style" pitchFamily="18" charset="0"/>
              </a:rPr>
              <a:t>Piccadilly Circus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988096" y="5928260"/>
            <a:ext cx="6624736" cy="576064"/>
          </a:xfrm>
          <a:prstGeom prst="roundRect">
            <a:avLst/>
          </a:prstGeom>
          <a:solidFill>
            <a:srgbClr val="FFC5C5"/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smtClean="0">
                <a:solidFill>
                  <a:srgbClr val="001B50"/>
                </a:solidFill>
                <a:latin typeface="Bookman Old Style" pitchFamily="18" charset="0"/>
              </a:rPr>
              <a:t>What´s in the middle of this square?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29986" y="609329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There´s a fountain.</a:t>
            </a:r>
          </a:p>
        </p:txBody>
      </p:sp>
      <p:pic>
        <p:nvPicPr>
          <p:cNvPr id="12" name="Picture 98" descr="MCj01992130000[1]"/>
          <p:cNvPicPr>
            <a:picLocks noChangeAspect="1" noChangeArrowheads="1"/>
          </p:cNvPicPr>
          <p:nvPr/>
        </p:nvPicPr>
        <p:blipFill>
          <a:blip r:embed="rId5" cstate="screen"/>
          <a:srcRect r="3624"/>
          <a:stretch>
            <a:fillRect/>
          </a:stretch>
        </p:blipFill>
        <p:spPr bwMode="auto">
          <a:xfrm>
            <a:off x="3635896" y="1772816"/>
            <a:ext cx="4403868" cy="345830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allAtOnce" animBg="1"/>
      <p:bldP spid="9" grpId="0" build="allAtOnce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P1020390a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0" y="1215003"/>
            <a:ext cx="7524328" cy="5642613"/>
          </a:xfrm>
          <a:prstGeom prst="rect">
            <a:avLst/>
          </a:prstGeom>
        </p:spPr>
      </p:pic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4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1822873"/>
            <a:ext cx="1763688" cy="1457175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79512" y="188640"/>
            <a:ext cx="6264696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 Place #</a:t>
            </a:r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9</a:t>
            </a:r>
            <a:endParaRPr lang="en-US" sz="4800" b="1" dirty="0">
              <a:solidFill>
                <a:srgbClr val="E60000"/>
              </a:solidFill>
              <a:latin typeface="Bookman Old Style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91680" y="5610944"/>
            <a:ext cx="6624736" cy="626368"/>
          </a:xfrm>
          <a:prstGeom prst="roundRect">
            <a:avLst/>
          </a:prstGeom>
          <a:solidFill>
            <a:srgbClr val="FFC5C5">
              <a:alpha val="66667"/>
            </a:srgb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What is this?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35696" y="577529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smtClean="0">
                <a:solidFill>
                  <a:srgbClr val="001B50"/>
                </a:solidFill>
                <a:latin typeface="Bookman Old Style" pitchFamily="18" charset="0"/>
              </a:rPr>
              <a:t>St Paul's Cathedral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988096" y="5938770"/>
            <a:ext cx="6832376" cy="576064"/>
          </a:xfrm>
          <a:prstGeom prst="roundRect">
            <a:avLst/>
          </a:prstGeom>
          <a:solidFill>
            <a:srgbClr val="FFC5C5"/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smtClean="0">
                <a:solidFill>
                  <a:srgbClr val="001B50"/>
                </a:solidFill>
                <a:latin typeface="Bookman Old Style" pitchFamily="18" charset="0"/>
              </a:rPr>
              <a:t>Which famous we</a:t>
            </a:r>
            <a:r>
              <a:rPr lang="cs-CZ" sz="2400" b="1" dirty="0" smtClean="0">
                <a:solidFill>
                  <a:srgbClr val="001B50"/>
                </a:solidFill>
                <a:latin typeface="Bookman Old Style" pitchFamily="18" charset="0"/>
              </a:rPr>
              <a:t>d</a:t>
            </a:r>
            <a:r>
              <a:rPr lang="en-US" sz="2400" b="1" dirty="0" smtClean="0">
                <a:solidFill>
                  <a:srgbClr val="001B50"/>
                </a:solidFill>
                <a:latin typeface="Bookman Old Style" pitchFamily="18" charset="0"/>
              </a:rPr>
              <a:t>ding took place there?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29986" y="6093296"/>
            <a:ext cx="6834502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b="1" dirty="0" smtClean="0">
                <a:solidFill>
                  <a:srgbClr val="001B50"/>
                </a:solidFill>
                <a:latin typeface="Bookman Old Style" pitchFamily="18" charset="0"/>
              </a:rPr>
              <a:t>The we</a:t>
            </a:r>
            <a:r>
              <a:rPr lang="cs-CZ" sz="2200" b="1" dirty="0" smtClean="0">
                <a:solidFill>
                  <a:srgbClr val="001B50"/>
                </a:solidFill>
                <a:latin typeface="Bookman Old Style" pitchFamily="18" charset="0"/>
              </a:rPr>
              <a:t>d</a:t>
            </a:r>
            <a:r>
              <a:rPr lang="en-US" sz="2200" b="1" dirty="0" smtClean="0">
                <a:solidFill>
                  <a:srgbClr val="001B50"/>
                </a:solidFill>
                <a:latin typeface="Bookman Old Style" pitchFamily="18" charset="0"/>
              </a:rPr>
              <a:t>ding of Prince Charles &amp; Lady Diana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allAtOnce" animBg="1"/>
      <p:bldP spid="9" grpId="0" build="allAtOnce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IMG_0746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0" y="1160748"/>
            <a:ext cx="7596336" cy="5697252"/>
          </a:xfrm>
          <a:prstGeom prst="rect">
            <a:avLst/>
          </a:prstGeom>
        </p:spPr>
      </p:pic>
      <p:pic>
        <p:nvPicPr>
          <p:cNvPr id="1030" name="Picture 6" descr="C:\Users\smo\AppData\Local\Microsoft\Windows\Temporary Internet Files\Content.IE5\1LCLC2AB\MP900362858[1]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732240" y="332656"/>
            <a:ext cx="2123728" cy="10583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4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1822873"/>
            <a:ext cx="1763688" cy="1457175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79512" y="188640"/>
            <a:ext cx="6264696" cy="720080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 smtClean="0">
                <a:solidFill>
                  <a:srgbClr val="920000"/>
                </a:solidFill>
                <a:latin typeface="Bookman Old Style" pitchFamily="18" charset="0"/>
              </a:rPr>
              <a:t>LONDON Place #</a:t>
            </a:r>
            <a:r>
              <a:rPr lang="cs-CZ" sz="4800" b="1" dirty="0" smtClean="0">
                <a:solidFill>
                  <a:srgbClr val="920000"/>
                </a:solidFill>
                <a:latin typeface="Bookman Old Style" pitchFamily="18" charset="0"/>
              </a:rPr>
              <a:t>10</a:t>
            </a:r>
            <a:endParaRPr lang="en-US" sz="4800" b="1" dirty="0">
              <a:solidFill>
                <a:srgbClr val="E60000"/>
              </a:solidFill>
              <a:latin typeface="Bookman Old Style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691680" y="5610944"/>
            <a:ext cx="6624736" cy="626368"/>
          </a:xfrm>
          <a:prstGeom prst="roundRect">
            <a:avLst/>
          </a:prstGeom>
          <a:solidFill>
            <a:srgbClr val="FFC5C5">
              <a:alpha val="66667"/>
            </a:srgbClr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What is this?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835696" y="576478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Oxford Street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988096" y="5928260"/>
            <a:ext cx="6624736" cy="576064"/>
          </a:xfrm>
          <a:prstGeom prst="roundRect">
            <a:avLst/>
          </a:prstGeom>
          <a:solidFill>
            <a:srgbClr val="FFC5C5"/>
          </a:solidFill>
          <a:ln w="104775">
            <a:solidFill>
              <a:srgbClr val="92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smtClean="0">
                <a:solidFill>
                  <a:srgbClr val="001B50"/>
                </a:solidFill>
                <a:latin typeface="Bookman Old Style" pitchFamily="18" charset="0"/>
              </a:rPr>
              <a:t>What people are mostly doing here?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129986" y="6093296"/>
            <a:ext cx="6624736" cy="576064"/>
          </a:xfrm>
          <a:prstGeom prst="roundRect">
            <a:avLst/>
          </a:prstGeom>
          <a:solidFill>
            <a:srgbClr val="97BADD"/>
          </a:solidFill>
          <a:ln w="10477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mtClean="0">
                <a:solidFill>
                  <a:srgbClr val="001B50"/>
                </a:solidFill>
                <a:latin typeface="Bookman Old Style" pitchFamily="18" charset="0"/>
              </a:rPr>
              <a:t>People are shopping.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allAtOnce" animBg="1"/>
      <p:bldP spid="9" grpId="0" build="allAtOnce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smo\AppData\Local\Microsoft\Windows\Temporary Internet Files\Content.IE5\1LCLC2AB\MM900309774[1].gif"/>
          <p:cNvPicPr>
            <a:picLocks noChangeAspect="1" noChangeArrowheads="1" noCrop="1"/>
          </p:cNvPicPr>
          <p:nvPr/>
        </p:nvPicPr>
        <p:blipFill>
          <a:blip r:embed="rId2" cstate="screen">
            <a:clrChange>
              <a:clrFrom>
                <a:srgbClr val="99CC99"/>
              </a:clrFrom>
              <a:clrTo>
                <a:srgbClr val="99CC9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31840" y="3933056"/>
            <a:ext cx="2952328" cy="2439240"/>
          </a:xfrm>
          <a:prstGeom prst="rect">
            <a:avLst/>
          </a:prstGeom>
          <a:noFill/>
        </p:spPr>
      </p:pic>
      <p:sp>
        <p:nvSpPr>
          <p:cNvPr id="24" name="Rectangle 23"/>
          <p:cNvSpPr/>
          <p:nvPr/>
        </p:nvSpPr>
        <p:spPr>
          <a:xfrm>
            <a:off x="1403648" y="1268760"/>
            <a:ext cx="6264696" cy="2232248"/>
          </a:xfrm>
          <a:prstGeom prst="rect">
            <a:avLst/>
          </a:prstGeom>
          <a:solidFill>
            <a:schemeClr val="bg1">
              <a:alpha val="73000"/>
            </a:schemeClr>
          </a:solidFill>
          <a:ln w="142875" cmpd="dbl">
            <a:solidFill>
              <a:srgbClr val="001B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smtClean="0">
                <a:solidFill>
                  <a:srgbClr val="920000"/>
                </a:solidFill>
                <a:latin typeface="Bookman Old Style" pitchFamily="18" charset="0"/>
              </a:rPr>
              <a:t>See you in</a:t>
            </a:r>
          </a:p>
          <a:p>
            <a:pPr algn="ctr"/>
            <a:r>
              <a:rPr lang="en-US" sz="5400" b="1" smtClean="0">
                <a:solidFill>
                  <a:srgbClr val="920000"/>
                </a:solidFill>
                <a:latin typeface="Bookman Old Style" pitchFamily="18" charset="0"/>
              </a:rPr>
              <a:t>LONDON!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Fotografie z archivu autora + </a:t>
            </a:r>
            <a:r>
              <a:rPr lang="cs-CZ" sz="2800" b="1" dirty="0" err="1" smtClean="0"/>
              <a:t>Clip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Art</a:t>
            </a:r>
            <a:r>
              <a:rPr lang="cs-CZ" sz="2800" b="1" dirty="0" smtClean="0"/>
              <a:t> </a:t>
            </a:r>
            <a:r>
              <a:rPr lang="cs-CZ" sz="2800" b="1" dirty="0" smtClean="0"/>
              <a:t>z otevřené galerie Microsoft Office </a:t>
            </a:r>
            <a:r>
              <a:rPr lang="cs-CZ" sz="2800" b="1" u="sng" dirty="0" smtClean="0">
                <a:hlinkClick r:id="rId2"/>
              </a:rPr>
              <a:t>www.</a:t>
            </a:r>
            <a:r>
              <a:rPr lang="cs-CZ" sz="2800" b="1" u="sng" dirty="0" err="1" smtClean="0">
                <a:hlinkClick r:id="rId2"/>
              </a:rPr>
              <a:t>microsoft.office.com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09165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Human</Template>
  <TotalTime>1689</TotalTime>
  <Words>405</Words>
  <Application>Microsoft Office PowerPoint</Application>
  <PresentationFormat>On-screen Show (4:3)</PresentationFormat>
  <Paragraphs>83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Human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</vt:vector>
  </TitlesOfParts>
  <Company>OSRAM SYLVANIA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smo</dc:creator>
  <cp:lastModifiedBy>smo</cp:lastModifiedBy>
  <cp:revision>20</cp:revision>
  <dcterms:created xsi:type="dcterms:W3CDTF">2013-03-03T13:11:08Z</dcterms:created>
  <dcterms:modified xsi:type="dcterms:W3CDTF">2013-06-21T18:12:38Z</dcterms:modified>
</cp:coreProperties>
</file>