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5BC1CB-E8DA-4813-A63F-E0FF0509B552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CC6175-F05F-4158-AD3E-A89F59F45F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747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CC6175-F05F-4158-AD3E-A89F59F45FB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435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072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490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304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628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186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566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886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56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932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972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13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">
              <a:schemeClr val="accent1">
                <a:tint val="44500"/>
                <a:satMod val="160000"/>
              </a:schemeClr>
            </a:gs>
            <a:gs pos="11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C90A4-912C-4A06-B92D-50ECF36904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053AC-13A4-4169-BA99-E206AE8FF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82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Rozvinutý zápis čísla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VY_32_INOVACE_07_C_03_Rozvinutý zápis čísla</a:t>
            </a:r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1654350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10. 4. 2013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</a:t>
                      </a:r>
                      <a:r>
                        <a:rPr lang="cs-CZ" baseline="0" smtClean="0"/>
                        <a:t>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Matematika</a:t>
                      </a:r>
                      <a:r>
                        <a:rPr lang="cs-CZ" baseline="0" smtClean="0"/>
                        <a:t>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Rozvinutý zápis čísla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výkony do milionu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řády čísel, rozvinutý zápis, řady čísel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Rozvinutý zápis čísla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8395150"/>
              </p:ext>
            </p:extLst>
          </p:nvPr>
        </p:nvGraphicFramePr>
        <p:xfrm>
          <a:off x="457200" y="1600200"/>
          <a:ext cx="8229600" cy="28956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524178">
                <a:tc gridSpan="4"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Řády</a:t>
                      </a:r>
                      <a:endParaRPr lang="cs-CZ" sz="3200" b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miliony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M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stovky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S</a:t>
                      </a:r>
                      <a:endParaRPr lang="cs-CZ" sz="3200"/>
                    </a:p>
                  </a:txBody>
                  <a:tcPr anchor="ctr"/>
                </a:tc>
              </a:tr>
              <a:tr h="524178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statisíce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ST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desítky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D</a:t>
                      </a:r>
                      <a:endParaRPr lang="cs-CZ" sz="3200"/>
                    </a:p>
                  </a:txBody>
                  <a:tcPr anchor="ctr"/>
                </a:tc>
              </a:tr>
              <a:tr h="524178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desetitisíce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DT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jednotky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J</a:t>
                      </a:r>
                      <a:endParaRPr lang="cs-CZ" sz="3200"/>
                    </a:p>
                  </a:txBody>
                  <a:tcPr anchor="ctr"/>
                </a:tc>
              </a:tr>
              <a:tr h="524178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tisíce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T</a:t>
                      </a:r>
                      <a:endParaRPr lang="cs-CZ" sz="320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5013176"/>
            <a:ext cx="820891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Zapiš číslo 82 156 rozvinutým zápisem.</a:t>
            </a:r>
          </a:p>
          <a:p>
            <a:endParaRPr lang="cs-CZ" sz="1400" smtClean="0"/>
          </a:p>
          <a:p>
            <a:r>
              <a:rPr lang="cs-CZ" sz="2800" smtClean="0"/>
              <a:t>82 156 = 8 · 10 000 + 2 · 1 000 + 1 · 100 + 5 · 10 + 6 · 1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573376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 fontScale="90000"/>
          </a:bodyPr>
          <a:lstStyle/>
          <a:p>
            <a:r>
              <a:rPr lang="cs-CZ" u="sng" smtClean="0"/>
              <a:t>1. Napiš daná čísla rozvinutým zápisem.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25 127 = ________________________________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56 532 = ________________________________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81 273 = ________________________________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95 199 = ________________________________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62 400 = ________________________________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637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smtClean="0"/>
              <a:t>2. Napiš čísla, která jsou daná rozvinutými zápisy.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5 · 10 000 + 3 · 1 000 + 2 · 100 + 3 · 10 + 5 · 1 =</a:t>
            </a:r>
          </a:p>
          <a:p>
            <a:pPr marL="0" indent="0">
              <a:buNone/>
            </a:pPr>
            <a:r>
              <a:rPr lang="cs-CZ" smtClean="0"/>
              <a:t>= __________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3 · 10 000 + 0 · 1 000 + 4 · 100 + 6 · 10 + 7 · 1 =</a:t>
            </a:r>
          </a:p>
          <a:p>
            <a:pPr marL="0" indent="0">
              <a:buNone/>
            </a:pPr>
            <a:r>
              <a:rPr lang="cs-CZ" smtClean="0"/>
              <a:t>= __________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9 · 1 000 + 5 · 100 + 1 · 10 + 0 · 1 =</a:t>
            </a:r>
          </a:p>
          <a:p>
            <a:pPr marL="0" indent="0">
              <a:buNone/>
            </a:pPr>
            <a:r>
              <a:rPr lang="cs-CZ" smtClean="0"/>
              <a:t>= 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752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u="sng" smtClean="0"/>
              <a:t>3. Seřaď čísla od nejmenšího k největšímu.</a:t>
            </a:r>
            <a:endParaRPr lang="cs-CZ" sz="36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15 000, 169 000, 36 000, 575 000, 43 000, 283,  927 000, 58 000, 98 000, 360 000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_______________________________________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_______________________________________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6309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4" presetClass="emph" presetSubtype="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800"/>
                            </p:stCondLst>
                            <p:childTnLst>
                              <p:par>
                                <p:cTn id="33" presetID="34" presetClass="emph" presetSubtype="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smtClean="0"/>
              <a:t>4. Doplň řady čísel.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800 000, 700 000, ________, ________, ________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500 000, 490 000, ________, ________, ________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321 000, 322 000, ________, ________, ________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  58 000, 57 000,   ________, ________, 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6586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2.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Rozvinutý zápis čísla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Zápis čísel rozvinutým zápisem</a:t>
            </a:r>
          </a:p>
          <a:p>
            <a:pPr marL="0" indent="0">
              <a:buNone/>
            </a:pPr>
            <a:r>
              <a:rPr lang="cs-CZ" sz="2000" smtClean="0"/>
              <a:t>Řazení čísel od nejmenšího k největšímu</a:t>
            </a:r>
          </a:p>
          <a:p>
            <a:pPr marL="0" indent="0">
              <a:buNone/>
            </a:pPr>
            <a:r>
              <a:rPr lang="cs-CZ" sz="2000" smtClean="0"/>
              <a:t>Doplňování řad čísel</a:t>
            </a:r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359</Words>
  <Application>Microsoft Office PowerPoint</Application>
  <PresentationFormat>Předvádění na obrazovce (4:3)</PresentationFormat>
  <Paragraphs>90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Rozvinutý zápis čísla</vt:lpstr>
      <vt:lpstr>Prezentace aplikace PowerPoint</vt:lpstr>
      <vt:lpstr>Rozvinutý zápis čísla</vt:lpstr>
      <vt:lpstr>1. Napiš daná čísla rozvinutým zápisem.</vt:lpstr>
      <vt:lpstr>2. Napiš čísla, která jsou daná rozvinutými zápisy.</vt:lpstr>
      <vt:lpstr>3. Seřaď čísla od nejmenšího k největšímu.</vt:lpstr>
      <vt:lpstr>4. Doplň řady čísel.</vt:lpstr>
      <vt:lpstr>Mgr. Iva Zákoucká 2.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13</cp:revision>
  <dcterms:created xsi:type="dcterms:W3CDTF">2013-03-30T16:57:05Z</dcterms:created>
  <dcterms:modified xsi:type="dcterms:W3CDTF">2013-06-22T08:38:54Z</dcterms:modified>
</cp:coreProperties>
</file>