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86189-55A1-4107-B2BC-53F6480AD59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D0DB1-31B9-495C-8996-D656F2CA72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282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D0DB1-31B9-495C-8996-D656F2CA72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5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9802F13-FD08-4B12-8C55-BE0A027CE45F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891B41E-054F-45A2-83F2-1A5ECEC6D7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VY_32_INOVACE_VII_2_03: </a:t>
            </a:r>
            <a:r>
              <a:rPr lang="cs-CZ" sz="1400" dirty="0" err="1" smtClean="0">
                <a:solidFill>
                  <a:prstClr val="black"/>
                </a:solidFill>
              </a:rPr>
              <a:t>present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 smtClean="0">
                <a:solidFill>
                  <a:prstClr val="black"/>
                </a:solidFill>
              </a:rPr>
              <a:t>continuous</a:t>
            </a:r>
            <a:r>
              <a:rPr lang="cs-CZ" sz="1400" dirty="0" smtClean="0">
                <a:solidFill>
                  <a:prstClr val="black"/>
                </a:solidFill>
              </a:rPr>
              <a:t>, prezentace</a:t>
            </a: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03</a:t>
            </a:r>
            <a:r>
              <a:rPr lang="cs-CZ" sz="1400" b="1" dirty="0" smtClean="0">
                <a:solidFill>
                  <a:prstClr val="black"/>
                </a:solidFill>
              </a:rPr>
              <a:t>  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842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seznámení s přítomným průběhovým časem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 s přítomným průběhovým časem, </a:t>
            </a:r>
            <a:r>
              <a:rPr lang="cs-CZ" sz="1600" dirty="0" smtClean="0"/>
              <a:t>umějí tvořit </a:t>
            </a:r>
            <a:r>
              <a:rPr lang="cs-CZ" sz="1600" dirty="0" smtClean="0"/>
              <a:t>otázky a zápor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11-12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err="1" smtClean="0"/>
              <a:t>present</a:t>
            </a:r>
            <a:r>
              <a:rPr lang="cs-CZ" sz="1600" dirty="0" smtClean="0"/>
              <a:t> </a:t>
            </a:r>
            <a:r>
              <a:rPr lang="cs-CZ" sz="1600" dirty="0" err="1" smtClean="0"/>
              <a:t>continuous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</a:t>
            </a:r>
            <a:r>
              <a:rPr lang="cs-CZ" sz="1600" dirty="0" smtClean="0"/>
              <a:t>potřeby</a:t>
            </a:r>
          </a:p>
          <a:p>
            <a:endParaRPr lang="cs-CZ" sz="1600" b="1" dirty="0"/>
          </a:p>
          <a:p>
            <a:r>
              <a:rPr lang="cs-CZ" sz="1600" b="1" dirty="0" smtClean="0"/>
              <a:t>Potřebný </a:t>
            </a:r>
            <a:r>
              <a:rPr lang="cs-CZ" sz="1600" b="1" dirty="0" smtClean="0"/>
              <a:t>čas pro výuku DUM:</a:t>
            </a:r>
            <a:r>
              <a:rPr lang="cs-CZ" sz="1600" dirty="0" smtClean="0"/>
              <a:t> </a:t>
            </a:r>
            <a:r>
              <a:rPr lang="cs-CZ" sz="1600" dirty="0" smtClean="0"/>
              <a:t>35 </a:t>
            </a:r>
            <a:r>
              <a:rPr lang="cs-CZ" sz="1600" dirty="0" smtClean="0"/>
              <a:t>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při procvičování se žáci aktivně zapojují. </a:t>
            </a:r>
            <a:r>
              <a:rPr lang="cs-CZ" sz="1600" dirty="0" smtClean="0"/>
              <a:t>Překlad si zkoušejí ústně i písemně do </a:t>
            </a:r>
            <a:r>
              <a:rPr lang="cs-CZ" sz="1600" smtClean="0"/>
              <a:t>sešitu. </a:t>
            </a:r>
            <a:endParaRPr lang="cs-CZ" sz="16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76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PROJECT </a:t>
            </a:r>
            <a:r>
              <a:rPr lang="cs-CZ" dirty="0"/>
              <a:t>- </a:t>
            </a:r>
            <a:r>
              <a:rPr lang="cs-CZ" dirty="0" err="1"/>
              <a:t>Students</a:t>
            </a:r>
            <a:r>
              <a:rPr lang="cs-CZ" dirty="0"/>
              <a:t>´ </a:t>
            </a:r>
            <a:r>
              <a:rPr lang="cs-CZ" dirty="0" err="1"/>
              <a:t>Book</a:t>
            </a:r>
            <a:r>
              <a:rPr lang="cs-CZ" dirty="0"/>
              <a:t> 2, Tom </a:t>
            </a:r>
            <a:r>
              <a:rPr lang="cs-CZ" dirty="0" err="1"/>
              <a:t>Hutchinson</a:t>
            </a:r>
            <a:r>
              <a:rPr lang="cs-CZ" dirty="0"/>
              <a:t>, Oxford University </a:t>
            </a:r>
            <a:r>
              <a:rPr lang="cs-CZ" dirty="0" err="1"/>
              <a:t>Press</a:t>
            </a:r>
            <a:r>
              <a:rPr lang="cs-CZ" dirty="0"/>
              <a:t> 1999</a:t>
            </a:r>
          </a:p>
          <a:p>
            <a:pPr marL="0" indent="0">
              <a:buNone/>
            </a:pPr>
            <a:r>
              <a:rPr lang="cs-CZ" dirty="0" smtClean="0"/>
              <a:t>PROJECT – pracovní sešit 2, Tom </a:t>
            </a:r>
            <a:r>
              <a:rPr lang="cs-CZ" dirty="0" err="1" smtClean="0"/>
              <a:t>Hutchinson</a:t>
            </a:r>
            <a:r>
              <a:rPr lang="cs-CZ" dirty="0" smtClean="0"/>
              <a:t>, Oxford University </a:t>
            </a:r>
            <a:r>
              <a:rPr lang="cs-CZ" dirty="0" err="1" smtClean="0"/>
              <a:t>Press</a:t>
            </a:r>
            <a:r>
              <a:rPr lang="cs-CZ" dirty="0" smtClean="0"/>
              <a:t> 1999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371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r>
              <a:rPr lang="cs-CZ" sz="1600" dirty="0" smtClean="0"/>
              <a:t>(přítomný čas průběhový)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Tvoříme jej tvarem slovesa </a:t>
            </a:r>
            <a:r>
              <a:rPr lang="cs-CZ" b="1" u="sng" dirty="0" smtClean="0"/>
              <a:t>to </a:t>
            </a:r>
            <a:r>
              <a:rPr lang="cs-CZ" b="1" u="sng" dirty="0" err="1" smtClean="0"/>
              <a:t>be</a:t>
            </a:r>
            <a:r>
              <a:rPr lang="cs-CZ" dirty="0" smtClean="0"/>
              <a:t> a slovesem významovým s koncovkou </a:t>
            </a:r>
            <a:r>
              <a:rPr lang="cs-CZ" b="1" u="sng" dirty="0" smtClean="0"/>
              <a:t>-ing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Používáme jej, hovoříme-li o něčem co právě probíhá.</a:t>
            </a:r>
          </a:p>
          <a:p>
            <a:r>
              <a:rPr lang="cs-CZ" dirty="0" smtClean="0"/>
              <a:t>Sloveso „to </a:t>
            </a:r>
            <a:r>
              <a:rPr lang="cs-CZ" dirty="0" err="1" smtClean="0"/>
              <a:t>be</a:t>
            </a:r>
            <a:r>
              <a:rPr lang="cs-CZ" dirty="0" smtClean="0"/>
              <a:t>“ obvykle nebývá používáno v tomto čase jako sloveso významové.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163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pravopis!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 většiny sloves přidáme koncovku –</a:t>
            </a:r>
            <a:r>
              <a:rPr lang="cs-CZ" b="1" dirty="0" err="1" smtClean="0"/>
              <a:t>ing</a:t>
            </a:r>
            <a:r>
              <a:rPr lang="cs-CZ" b="1" dirty="0" smtClean="0"/>
              <a:t>: </a:t>
            </a:r>
            <a:r>
              <a:rPr lang="cs-CZ" dirty="0" smtClean="0"/>
              <a:t>go –</a:t>
            </a:r>
            <a:r>
              <a:rPr lang="cs-CZ" dirty="0" err="1" smtClean="0"/>
              <a:t>going</a:t>
            </a:r>
            <a:r>
              <a:rPr lang="cs-CZ" dirty="0" smtClean="0"/>
              <a:t>,  play – </a:t>
            </a:r>
            <a:r>
              <a:rPr lang="cs-CZ" dirty="0" err="1" smtClean="0"/>
              <a:t>playing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U sloves končících na –e toto písmeno vynecháme a přidáme </a:t>
            </a:r>
            <a:r>
              <a:rPr lang="cs-CZ" dirty="0" err="1" smtClean="0"/>
              <a:t>konctovku</a:t>
            </a:r>
            <a:r>
              <a:rPr lang="cs-CZ" b="1" dirty="0" smtClean="0"/>
              <a:t> –</a:t>
            </a:r>
            <a:r>
              <a:rPr lang="cs-CZ" b="1" dirty="0" err="1" smtClean="0"/>
              <a:t>ing</a:t>
            </a:r>
            <a:r>
              <a:rPr lang="cs-CZ" b="1" dirty="0"/>
              <a:t>:</a:t>
            </a:r>
            <a:r>
              <a:rPr lang="cs-CZ" b="1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– </a:t>
            </a:r>
            <a:r>
              <a:rPr lang="cs-CZ" dirty="0" err="1" smtClean="0"/>
              <a:t>taking</a:t>
            </a:r>
            <a:r>
              <a:rPr lang="cs-CZ" dirty="0" smtClean="0"/>
              <a:t>,              </a:t>
            </a:r>
            <a:r>
              <a:rPr lang="cs-CZ" dirty="0" err="1" smtClean="0"/>
              <a:t>have</a:t>
            </a:r>
            <a:r>
              <a:rPr lang="cs-CZ" dirty="0" smtClean="0"/>
              <a:t> – </a:t>
            </a:r>
            <a:r>
              <a:rPr lang="cs-CZ" dirty="0" err="1" smtClean="0"/>
              <a:t>having</a:t>
            </a:r>
            <a:r>
              <a:rPr lang="cs-CZ" dirty="0" smtClean="0"/>
              <a:t>, </a:t>
            </a:r>
            <a:r>
              <a:rPr lang="cs-CZ" dirty="0" err="1" smtClean="0"/>
              <a:t>write</a:t>
            </a:r>
            <a:r>
              <a:rPr lang="cs-CZ" dirty="0" smtClean="0"/>
              <a:t> – </a:t>
            </a:r>
            <a:r>
              <a:rPr lang="cs-CZ" dirty="0" err="1" smtClean="0"/>
              <a:t>writing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U sloves s jednou krátkou samohláskou uprostřed zdvojujeme koncovou souhlásku:</a:t>
            </a:r>
            <a:r>
              <a:rPr lang="cs-CZ" dirty="0" smtClean="0"/>
              <a:t> </a:t>
            </a:r>
            <a:r>
              <a:rPr lang="cs-CZ" dirty="0" err="1" smtClean="0"/>
              <a:t>sit</a:t>
            </a:r>
            <a:r>
              <a:rPr lang="cs-CZ" dirty="0" smtClean="0"/>
              <a:t> – </a:t>
            </a:r>
            <a:r>
              <a:rPr lang="cs-CZ" dirty="0" err="1" smtClean="0"/>
              <a:t>sitting</a:t>
            </a:r>
            <a:r>
              <a:rPr lang="cs-CZ" dirty="0" smtClean="0"/>
              <a:t>,       </a:t>
            </a:r>
            <a:r>
              <a:rPr lang="cs-CZ" dirty="0" err="1" smtClean="0"/>
              <a:t>get</a:t>
            </a:r>
            <a:r>
              <a:rPr lang="cs-CZ" dirty="0" smtClean="0"/>
              <a:t> – </a:t>
            </a:r>
            <a:r>
              <a:rPr lang="cs-CZ" dirty="0" err="1" smtClean="0"/>
              <a:t>getting</a:t>
            </a:r>
            <a:r>
              <a:rPr lang="cs-CZ" dirty="0" smtClean="0"/>
              <a:t>, </a:t>
            </a:r>
            <a:r>
              <a:rPr lang="cs-CZ" dirty="0" err="1" smtClean="0"/>
              <a:t>swim</a:t>
            </a:r>
            <a:r>
              <a:rPr lang="cs-CZ" dirty="0" smtClean="0"/>
              <a:t>  -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080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přidat koncovku –</a:t>
            </a:r>
            <a:r>
              <a:rPr lang="cs-CZ" dirty="0" err="1" smtClean="0"/>
              <a:t>ing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go</a:t>
            </a:r>
          </a:p>
          <a:p>
            <a:pPr marL="0" indent="0">
              <a:buNone/>
            </a:pPr>
            <a:r>
              <a:rPr lang="cs-CZ" sz="2800" dirty="0" err="1" smtClean="0"/>
              <a:t>get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swim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take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sit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have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play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3469242" cy="40513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/>
              <a:t>going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getting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swimming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taking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sitting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having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playing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5012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2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2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3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2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3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2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325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3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325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32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2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sloveso „to </a:t>
            </a:r>
            <a:r>
              <a:rPr lang="cs-CZ" dirty="0" err="1" smtClean="0"/>
              <a:t>be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/>
              <a:t>we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/>
              <a:t>t</a:t>
            </a:r>
            <a:r>
              <a:rPr lang="cs-CZ" sz="2800" dirty="0" err="1" smtClean="0"/>
              <a:t>hey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965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52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52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52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celé věty!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swimming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(já) Plavu.</a:t>
            </a:r>
          </a:p>
          <a:p>
            <a:pPr marL="0" indent="0">
              <a:buNone/>
            </a:pPr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homework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(on) Dělá domácí úkol.</a:t>
            </a:r>
          </a:p>
          <a:p>
            <a:pPr marL="0" indent="0">
              <a:buNone/>
            </a:pPr>
            <a:r>
              <a:rPr lang="cs-CZ" sz="2400" b="1" dirty="0" err="1" smtClean="0"/>
              <a:t>We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writing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letter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(my) Píšeme dopis.</a:t>
            </a:r>
          </a:p>
          <a:p>
            <a:pPr marL="0" indent="0">
              <a:buNone/>
            </a:pPr>
            <a:r>
              <a:rPr lang="cs-CZ" sz="2400" b="1" dirty="0" err="1" smtClean="0"/>
              <a:t>You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going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school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(ty/vy)Jdeš/jdete do školy.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73994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sám/sama.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Hraju na klavír.</a:t>
            </a:r>
          </a:p>
          <a:p>
            <a:pPr marL="0" indent="0">
              <a:buNone/>
            </a:pPr>
            <a:r>
              <a:rPr lang="cs-CZ" sz="2000" b="1" dirty="0" smtClean="0"/>
              <a:t>I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playing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piano.</a:t>
            </a:r>
          </a:p>
          <a:p>
            <a:pPr marL="0" indent="0">
              <a:buNone/>
            </a:pPr>
            <a:r>
              <a:rPr lang="cs-CZ" sz="2000" dirty="0" smtClean="0"/>
              <a:t>Plavou.</a:t>
            </a:r>
          </a:p>
          <a:p>
            <a:pPr marL="0" indent="0">
              <a:buNone/>
            </a:pPr>
            <a:r>
              <a:rPr lang="cs-CZ" sz="2000" b="1" dirty="0" err="1" smtClean="0"/>
              <a:t>They</a:t>
            </a:r>
            <a:r>
              <a:rPr lang="cs-CZ" sz="2000" b="1" dirty="0" smtClean="0"/>
              <a:t> are </a:t>
            </a:r>
            <a:r>
              <a:rPr lang="cs-CZ" sz="2000" b="1" dirty="0" err="1" smtClean="0"/>
              <a:t>swimming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Čte si knihu. (ona)</a:t>
            </a:r>
          </a:p>
          <a:p>
            <a:pPr marL="0" indent="0">
              <a:buNone/>
            </a:pPr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reading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book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Petr si dělá domácí úkol.</a:t>
            </a:r>
          </a:p>
          <a:p>
            <a:pPr marL="0" indent="0">
              <a:buNone/>
            </a:pPr>
            <a:r>
              <a:rPr lang="cs-CZ" sz="2000" b="1" dirty="0" smtClean="0"/>
              <a:t>Petr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doing</a:t>
            </a:r>
            <a:r>
              <a:rPr lang="cs-CZ" sz="2000" b="1" dirty="0" smtClean="0"/>
              <a:t> his </a:t>
            </a:r>
            <a:r>
              <a:rPr lang="cs-CZ" sz="2000" b="1" dirty="0" err="1" smtClean="0"/>
              <a:t>homework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63951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A teď jednoduše vytvoříme zápor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b="1" dirty="0" smtClean="0"/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piano. </a:t>
            </a:r>
            <a:r>
              <a:rPr lang="cs-CZ" sz="2000" dirty="0" smtClean="0"/>
              <a:t>(Nehraju na klavír.)</a:t>
            </a:r>
          </a:p>
          <a:p>
            <a:pPr marL="0" indent="0">
              <a:buNone/>
            </a:pPr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b="1" dirty="0" smtClean="0"/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. </a:t>
            </a:r>
            <a:r>
              <a:rPr lang="cs-CZ" sz="2000" dirty="0" smtClean="0"/>
              <a:t>(Neplavou.)</a:t>
            </a:r>
          </a:p>
          <a:p>
            <a:pPr marL="0" indent="0">
              <a:buNone/>
            </a:pP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b="1" dirty="0" smtClean="0"/>
              <a:t> not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a </a:t>
            </a:r>
            <a:r>
              <a:rPr lang="cs-CZ" sz="2400" dirty="0" err="1" smtClean="0"/>
              <a:t>book</a:t>
            </a:r>
            <a:r>
              <a:rPr lang="cs-CZ" sz="2400" dirty="0" smtClean="0"/>
              <a:t>. </a:t>
            </a:r>
            <a:r>
              <a:rPr lang="cs-CZ" sz="2000" dirty="0" smtClean="0"/>
              <a:t>(Nečte knihu.)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Teď zkus přeložit něco sám/sama. Například větu „Nesedíme na lavici“.</a:t>
            </a:r>
          </a:p>
          <a:p>
            <a:pPr marL="0" indent="0">
              <a:buNone/>
            </a:pPr>
            <a:r>
              <a:rPr lang="cs-CZ" sz="2400" dirty="0" err="1" smtClean="0"/>
              <a:t>We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sitting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desk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Povedlo se? </a:t>
            </a:r>
          </a:p>
          <a:p>
            <a:pPr marL="0" indent="0">
              <a:buNone/>
            </a:pPr>
            <a:r>
              <a:rPr lang="cs-CZ" sz="2400" b="1" dirty="0" smtClean="0"/>
              <a:t>Great!!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job</a:t>
            </a:r>
            <a:r>
              <a:rPr lang="cs-CZ" sz="2400" b="1" dirty="0" smtClean="0"/>
              <a:t>!!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61531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Otázku také zvládneme!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 his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sleeping</a:t>
            </a:r>
            <a:r>
              <a:rPr lang="cs-CZ" dirty="0" smtClean="0"/>
              <a:t>, </a:t>
            </a:r>
            <a:r>
              <a:rPr lang="cs-CZ" dirty="0" err="1" smtClean="0"/>
              <a:t>brother</a:t>
            </a:r>
            <a:r>
              <a:rPr lang="cs-CZ" dirty="0" smtClean="0"/>
              <a:t> John?</a:t>
            </a:r>
          </a:p>
          <a:p>
            <a:pPr marL="0" indent="0">
              <a:buNone/>
            </a:pP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on my </a:t>
            </a:r>
            <a:r>
              <a:rPr lang="cs-CZ" dirty="0" err="1" smtClean="0"/>
              <a:t>chair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Azor?</a:t>
            </a:r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Dělá si domácí úkol? </a:t>
            </a:r>
          </a:p>
          <a:p>
            <a:pPr marL="0" indent="0">
              <a:buNone/>
            </a:pPr>
            <a:r>
              <a:rPr lang="cs-CZ" dirty="0" smtClean="0"/>
              <a:t>Spíš, bratře Johne?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Kdo sedí na mojí židli?</a:t>
            </a:r>
          </a:p>
          <a:p>
            <a:pPr marL="0" indent="0">
              <a:buNone/>
            </a:pPr>
            <a:r>
              <a:rPr lang="cs-CZ" dirty="0" err="1" smtClean="0"/>
              <a:t>Hrajou</a:t>
            </a:r>
            <a:r>
              <a:rPr lang="cs-CZ" dirty="0" smtClean="0"/>
              <a:t> si s Azorem?</a:t>
            </a:r>
          </a:p>
          <a:p>
            <a:pPr marL="0" indent="0">
              <a:buNone/>
            </a:pPr>
            <a:r>
              <a:rPr lang="cs-CZ" dirty="0" smtClean="0"/>
              <a:t>Jde tvoje sestra domů?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2108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překládat. </a:t>
            </a:r>
            <a:r>
              <a:rPr lang="cs-CZ" sz="1200" dirty="0" smtClean="0"/>
              <a:t>(Používej přítomný průběhový čas.)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Sedím na podlaze.</a:t>
            </a:r>
          </a:p>
          <a:p>
            <a:pPr marL="0" indent="0">
              <a:buNone/>
            </a:pPr>
            <a:r>
              <a:rPr lang="cs-CZ" b="1" dirty="0" smtClean="0"/>
              <a:t>I</a:t>
            </a:r>
            <a:r>
              <a:rPr lang="cs-CZ" b="1" dirty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sitting</a:t>
            </a:r>
            <a:r>
              <a:rPr lang="cs-CZ" b="1" dirty="0" smtClean="0"/>
              <a:t> on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floor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Náš učitel stojí  před tabulí.</a:t>
            </a:r>
          </a:p>
          <a:p>
            <a:pPr marL="0" indent="0">
              <a:buNone/>
            </a:pPr>
            <a:r>
              <a:rPr lang="cs-CZ" b="1" dirty="0" err="1" smtClean="0"/>
              <a:t>Our</a:t>
            </a:r>
            <a:r>
              <a:rPr lang="cs-CZ" b="1" dirty="0" smtClean="0"/>
              <a:t> </a:t>
            </a:r>
            <a:r>
              <a:rPr lang="cs-CZ" b="1" dirty="0" err="1" smtClean="0"/>
              <a:t>teacher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standing</a:t>
            </a:r>
            <a:r>
              <a:rPr lang="cs-CZ" b="1" dirty="0" smtClean="0"/>
              <a:t> in front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blackboard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Jdeme do kina.</a:t>
            </a:r>
          </a:p>
          <a:p>
            <a:pPr marL="0" indent="0">
              <a:buNone/>
            </a:pPr>
            <a:r>
              <a:rPr lang="cs-CZ" b="1" dirty="0" err="1" smtClean="0"/>
              <a:t>We</a:t>
            </a:r>
            <a:r>
              <a:rPr lang="cs-CZ" b="1" dirty="0" smtClean="0"/>
              <a:t> are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cinema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Můj pes plave.</a:t>
            </a:r>
          </a:p>
          <a:p>
            <a:pPr marL="0" indent="0">
              <a:buNone/>
            </a:pPr>
            <a:r>
              <a:rPr lang="cs-CZ" b="1" dirty="0" smtClean="0"/>
              <a:t>My dog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swimming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Díváme se na televizi.</a:t>
            </a:r>
          </a:p>
          <a:p>
            <a:pPr marL="0" indent="0">
              <a:buNone/>
            </a:pPr>
            <a:r>
              <a:rPr lang="cs-CZ" b="1" dirty="0" err="1" smtClean="0"/>
              <a:t>We</a:t>
            </a:r>
            <a:r>
              <a:rPr lang="cs-CZ" b="1" dirty="0" smtClean="0"/>
              <a:t> are </a:t>
            </a:r>
            <a:r>
              <a:rPr lang="cs-CZ" b="1" dirty="0" err="1" smtClean="0"/>
              <a:t>watching</a:t>
            </a:r>
            <a:r>
              <a:rPr lang="cs-CZ" b="1" dirty="0" smtClean="0"/>
              <a:t> TV.</a:t>
            </a:r>
          </a:p>
          <a:p>
            <a:pPr marL="0" indent="0">
              <a:buNone/>
            </a:pPr>
            <a:r>
              <a:rPr lang="cs-CZ" dirty="0" smtClean="0"/>
              <a:t>Klára kreslí psa.</a:t>
            </a:r>
          </a:p>
          <a:p>
            <a:pPr marL="0" indent="0">
              <a:buNone/>
            </a:pPr>
            <a:r>
              <a:rPr lang="cs-CZ" b="1" dirty="0" smtClean="0"/>
              <a:t>Klára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drawing</a:t>
            </a:r>
            <a:r>
              <a:rPr lang="cs-CZ" b="1" dirty="0" smtClean="0"/>
              <a:t> a dog.</a:t>
            </a:r>
          </a:p>
          <a:p>
            <a:pPr marL="0" indent="0">
              <a:buNone/>
            </a:pPr>
            <a:r>
              <a:rPr lang="cs-CZ" dirty="0" smtClean="0"/>
              <a:t>Žába skáče.</a:t>
            </a:r>
          </a:p>
          <a:p>
            <a:pPr marL="0" indent="0">
              <a:buNone/>
            </a:pP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frog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jumping.</a:t>
            </a:r>
          </a:p>
          <a:p>
            <a:pPr marL="0" indent="0">
              <a:buNone/>
            </a:pPr>
            <a:r>
              <a:rPr lang="cs-CZ" dirty="0" smtClean="0"/>
              <a:t>Mamka si čte.</a:t>
            </a:r>
          </a:p>
          <a:p>
            <a:pPr marL="0" indent="0">
              <a:buNone/>
            </a:pPr>
            <a:r>
              <a:rPr lang="cs-CZ" b="1" dirty="0" err="1" smtClean="0"/>
              <a:t>Mum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reading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sz="1400" b="1" dirty="0" smtClean="0"/>
              <a:t>Teď každou větu řekni jako zápor i jako otázku.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547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200</TotalTime>
  <Words>574</Words>
  <Application>Microsoft Office PowerPoint</Application>
  <PresentationFormat>Předvádění na obrazovce (4:3)</PresentationFormat>
  <Paragraphs>119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Prezentace aplikace PowerPoint</vt:lpstr>
      <vt:lpstr>Prezentace aplikace PowerPoint</vt:lpstr>
      <vt:lpstr>zdroje</vt:lpstr>
      <vt:lpstr>Present continuous (přítomný čas průběhový)</vt:lpstr>
      <vt:lpstr>Pozor na pravopis!</vt:lpstr>
      <vt:lpstr>Zkus přidat koncovku –ing:</vt:lpstr>
      <vt:lpstr>Zopakuj si sloveso „to be“</vt:lpstr>
      <vt:lpstr>A teď celé věty!</vt:lpstr>
      <vt:lpstr>Zkus to sám/sama.</vt:lpstr>
      <vt:lpstr>A teď jednoduše vytvoříme zápor!</vt:lpstr>
      <vt:lpstr>Otázku také zvládneme!</vt:lpstr>
      <vt:lpstr>Zkus překládat. (Používej přítomný průběhový čas.)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18</cp:revision>
  <dcterms:created xsi:type="dcterms:W3CDTF">2013-06-22T03:22:41Z</dcterms:created>
  <dcterms:modified xsi:type="dcterms:W3CDTF">2013-06-22T09:27:17Z</dcterms:modified>
</cp:coreProperties>
</file>