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9823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221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748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078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238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23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27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126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019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509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277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B893C1-CA98-4FA0-A63F-0848160B46DB}" type="datetimeFigureOut">
              <a:rPr lang="cs-CZ" smtClean="0"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46345D-0FBC-4242-9748-44E48B4A36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73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 fontScale="90000"/>
          </a:bodyPr>
          <a:lstStyle/>
          <a:p>
            <a:r>
              <a:rPr lang="cs-CZ" smtClean="0">
                <a:solidFill>
                  <a:srgbClr val="002060"/>
                </a:solidFill>
              </a:rPr>
              <a:t>Písemné sčítání a odčítání do milionu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7848872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VY_32_INOVACE_07_C_06_Písemné sčítání a odčítání do milionu</a:t>
            </a:r>
          </a:p>
          <a:p>
            <a:pPr algn="l"/>
            <a:r>
              <a:rPr lang="cs-CZ" sz="2000" smtClean="0"/>
              <a:t>Téma: </a:t>
            </a:r>
            <a:r>
              <a:rPr lang="cs-CZ" sz="2000"/>
              <a:t>Početní výkony do milionu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8329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07049"/>
              </p:ext>
            </p:extLst>
          </p:nvPr>
        </p:nvGraphicFramePr>
        <p:xfrm>
          <a:off x="1146182" y="980728"/>
          <a:ext cx="6851636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3.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6. 5. 2013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Písemné sčítání a odčítání do milionu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Početní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výkony do milionu</a:t>
                      </a:r>
                      <a:endParaRPr lang="cs-CZ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písemné sčítání, písemné odčítání, kontrola záměnou sčítanců, kontrola sčítáním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865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cs-CZ" u="sng" smtClean="0"/>
              <a:t>Písemné sčítání a odčítání do milionu</a:t>
            </a:r>
            <a:br>
              <a:rPr lang="cs-CZ" u="sng" smtClean="0"/>
            </a:br>
            <a:r>
              <a:rPr lang="cs-CZ" sz="3600" u="sng" smtClean="0"/>
              <a:t>Písemné sčítání</a:t>
            </a:r>
            <a:endParaRPr lang="cs-CZ" u="sng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230563" algn="r"/>
                <a:tab pos="6459538" algn="r"/>
              </a:tabLst>
            </a:pPr>
            <a:r>
              <a:rPr lang="cs-CZ" smtClean="0"/>
              <a:t>	120 000	356 282</a:t>
            </a:r>
          </a:p>
          <a:p>
            <a:pPr marL="0" indent="0">
              <a:buNone/>
              <a:tabLst>
                <a:tab pos="3230563" algn="r"/>
                <a:tab pos="6459538" algn="r"/>
              </a:tabLst>
            </a:pPr>
            <a:r>
              <a:rPr lang="cs-CZ"/>
              <a:t>	</a:t>
            </a:r>
            <a:r>
              <a:rPr lang="cs-CZ" u="sng" smtClean="0"/>
              <a:t>319 654</a:t>
            </a:r>
            <a:r>
              <a:rPr lang="cs-CZ" smtClean="0"/>
              <a:t>	</a:t>
            </a:r>
            <a:r>
              <a:rPr lang="cs-CZ" u="sng" smtClean="0"/>
              <a:t>453 692</a:t>
            </a:r>
          </a:p>
          <a:p>
            <a:pPr marL="0" indent="0">
              <a:buNone/>
              <a:tabLst>
                <a:tab pos="3230563" algn="r"/>
                <a:tab pos="6459538" algn="r"/>
              </a:tabLst>
            </a:pPr>
            <a:r>
              <a:rPr lang="cs-CZ"/>
              <a:t>	</a:t>
            </a:r>
            <a:r>
              <a:rPr lang="cs-CZ" smtClean="0"/>
              <a:t>439 654	809 974</a:t>
            </a:r>
          </a:p>
          <a:p>
            <a:pPr marL="0" indent="0">
              <a:buNone/>
              <a:tabLst>
                <a:tab pos="3230563" algn="r"/>
                <a:tab pos="6459538" algn="r"/>
              </a:tabLst>
            </a:pPr>
            <a:r>
              <a:rPr lang="cs-CZ" u="sng" smtClean="0"/>
              <a:t>Vypočítej. Proveď kontrolu záměnou sčítanců.</a:t>
            </a:r>
          </a:p>
          <a:p>
            <a:pPr marL="0" indent="0">
              <a:buNone/>
              <a:tabLst>
                <a:tab pos="1976438" algn="l"/>
                <a:tab pos="3230563" algn="r"/>
                <a:tab pos="5737225" algn="r"/>
                <a:tab pos="7889875" algn="r"/>
              </a:tabLst>
            </a:pPr>
            <a:r>
              <a:rPr lang="cs-CZ" smtClean="0"/>
              <a:t>232 351	_______	256 892	_______</a:t>
            </a:r>
          </a:p>
          <a:p>
            <a:pPr marL="0" indent="0">
              <a:buNone/>
              <a:tabLst>
                <a:tab pos="1976438" algn="l"/>
                <a:tab pos="3230563" algn="r"/>
                <a:tab pos="5737225" algn="r"/>
                <a:tab pos="7889875" algn="r"/>
              </a:tabLst>
            </a:pPr>
            <a:r>
              <a:rPr lang="cs-CZ" u="sng" smtClean="0"/>
              <a:t>127 126</a:t>
            </a:r>
            <a:r>
              <a:rPr lang="cs-CZ" smtClean="0"/>
              <a:t>	_______	</a:t>
            </a:r>
            <a:r>
              <a:rPr lang="cs-CZ" u="sng" smtClean="0"/>
              <a:t>321 259</a:t>
            </a:r>
            <a:r>
              <a:rPr lang="cs-CZ" smtClean="0"/>
              <a:t>	_______</a:t>
            </a:r>
          </a:p>
          <a:p>
            <a:pPr marL="0" indent="0">
              <a:buNone/>
              <a:tabLst>
                <a:tab pos="1976438" algn="l"/>
                <a:tab pos="3230563" algn="r"/>
                <a:tab pos="5737225" algn="r"/>
                <a:tab pos="7889875" algn="r"/>
              </a:tabLst>
            </a:pPr>
            <a:r>
              <a:rPr lang="cs-CZ" smtClean="0"/>
              <a:t> ______	_______	_______	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6989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6" presetClass="emph" presetSubtype="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50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smtClean="0"/>
              <a:t>235 168	_______	50 773	_______</a:t>
            </a:r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u="sng" smtClean="0"/>
              <a:t>629 351</a:t>
            </a:r>
            <a:r>
              <a:rPr lang="cs-CZ" smtClean="0"/>
              <a:t>	_______	</a:t>
            </a:r>
            <a:r>
              <a:rPr lang="cs-CZ" u="sng" smtClean="0"/>
              <a:t>125 589</a:t>
            </a:r>
            <a:r>
              <a:rPr lang="cs-CZ" smtClean="0"/>
              <a:t>	_______</a:t>
            </a:r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smtClean="0"/>
              <a:t> ______	_______	_______	_______</a:t>
            </a:r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endParaRPr lang="cs-CZ"/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smtClean="0"/>
              <a:t>321 516	_______	48 994	_______</a:t>
            </a:r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u="sng"/>
              <a:t> </a:t>
            </a:r>
            <a:r>
              <a:rPr lang="cs-CZ" u="sng" smtClean="0"/>
              <a:t> 27 239</a:t>
            </a:r>
            <a:r>
              <a:rPr lang="cs-CZ" smtClean="0"/>
              <a:t>	_______	</a:t>
            </a:r>
            <a:r>
              <a:rPr lang="cs-CZ" u="sng" smtClean="0"/>
              <a:t>427 561</a:t>
            </a:r>
            <a:r>
              <a:rPr lang="cs-CZ" smtClean="0"/>
              <a:t>	_______</a:t>
            </a:r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smtClean="0"/>
              <a:t> ______	_______	_______	_______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273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230563" algn="r"/>
                <a:tab pos="6459538" algn="r"/>
              </a:tabLst>
            </a:pPr>
            <a:r>
              <a:rPr lang="cs-CZ" smtClean="0"/>
              <a:t>	859 976	651 233		</a:t>
            </a:r>
            <a:r>
              <a:rPr lang="cs-CZ" u="sng" smtClean="0"/>
              <a:t>-    42 325</a:t>
            </a:r>
            <a:r>
              <a:rPr lang="cs-CZ" smtClean="0"/>
              <a:t>	</a:t>
            </a:r>
            <a:r>
              <a:rPr lang="cs-CZ" u="sng" smtClean="0"/>
              <a:t>- 128 678</a:t>
            </a:r>
            <a:r>
              <a:rPr lang="cs-CZ" smtClean="0"/>
              <a:t>		817 651	522 555</a:t>
            </a:r>
          </a:p>
          <a:p>
            <a:pPr marL="0" indent="0">
              <a:buNone/>
              <a:tabLst>
                <a:tab pos="3230563" algn="r"/>
                <a:tab pos="6459538" algn="r"/>
              </a:tabLst>
            </a:pPr>
            <a:r>
              <a:rPr lang="cs-CZ" smtClean="0"/>
              <a:t>	</a:t>
            </a:r>
            <a:r>
              <a:rPr lang="cs-CZ" u="sng" smtClean="0"/>
              <a:t>Vypočítej. Proveď kontrolu sčítáním.</a:t>
            </a:r>
          </a:p>
          <a:p>
            <a:pPr marL="0" indent="0">
              <a:buNone/>
              <a:tabLst>
                <a:tab pos="1976438" algn="l"/>
                <a:tab pos="3230563" algn="r"/>
                <a:tab pos="5737225" algn="r"/>
                <a:tab pos="7889875" algn="r"/>
              </a:tabLst>
            </a:pPr>
            <a:r>
              <a:rPr lang="cs-CZ" smtClean="0"/>
              <a:t>  936 576	_______	756 934	_______</a:t>
            </a:r>
          </a:p>
          <a:p>
            <a:pPr marL="0" indent="0">
              <a:buNone/>
              <a:tabLst>
                <a:tab pos="1976438" algn="l"/>
                <a:tab pos="3230563" algn="r"/>
                <a:tab pos="5737225" algn="r"/>
                <a:tab pos="7889875" algn="r"/>
              </a:tabLst>
            </a:pPr>
            <a:r>
              <a:rPr lang="cs-CZ" u="sng" smtClean="0"/>
              <a:t>-   14 245</a:t>
            </a:r>
            <a:r>
              <a:rPr lang="cs-CZ" smtClean="0"/>
              <a:t>	_______	</a:t>
            </a:r>
            <a:r>
              <a:rPr lang="cs-CZ" u="sng" smtClean="0"/>
              <a:t>- 243 712</a:t>
            </a:r>
            <a:r>
              <a:rPr lang="cs-CZ" smtClean="0"/>
              <a:t>	_______</a:t>
            </a:r>
          </a:p>
          <a:p>
            <a:pPr marL="0" indent="0">
              <a:buNone/>
              <a:tabLst>
                <a:tab pos="1976438" algn="l"/>
                <a:tab pos="3230563" algn="r"/>
                <a:tab pos="5737225" algn="r"/>
                <a:tab pos="7889875" algn="r"/>
              </a:tabLst>
            </a:pPr>
            <a:r>
              <a:rPr lang="cs-CZ" smtClean="0"/>
              <a:t> _______	_______	_______	_______</a:t>
            </a:r>
          </a:p>
          <a:p>
            <a:pPr marL="0" indent="0">
              <a:buNone/>
            </a:pPr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404664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u="sng" smtClean="0">
                <a:latin typeface="+mj-lt"/>
              </a:rPr>
              <a:t>Písemné odčítání</a:t>
            </a:r>
            <a:endParaRPr lang="cs-CZ" sz="4000" u="sng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86530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smtClean="0"/>
              <a:t>  327 262	_______	485 253	_______</a:t>
            </a:r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u="sng" smtClean="0"/>
              <a:t>-   16 754</a:t>
            </a:r>
            <a:r>
              <a:rPr lang="cs-CZ" smtClean="0"/>
              <a:t>	_______	</a:t>
            </a:r>
            <a:r>
              <a:rPr lang="cs-CZ" u="sng" smtClean="0"/>
              <a:t>- 228 005</a:t>
            </a:r>
            <a:r>
              <a:rPr lang="cs-CZ" smtClean="0"/>
              <a:t>	_______</a:t>
            </a:r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smtClean="0"/>
              <a:t> _______	_______	_______	_______</a:t>
            </a:r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endParaRPr lang="cs-CZ" smtClean="0"/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smtClean="0"/>
              <a:t>  637 012	_______	811 615	_______</a:t>
            </a:r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u="sng" smtClean="0"/>
              <a:t>- 326 356</a:t>
            </a:r>
            <a:r>
              <a:rPr lang="cs-CZ" smtClean="0"/>
              <a:t>	_______	</a:t>
            </a:r>
            <a:r>
              <a:rPr lang="cs-CZ" u="sng" smtClean="0"/>
              <a:t>- 432 009</a:t>
            </a:r>
            <a:r>
              <a:rPr lang="cs-CZ" smtClean="0"/>
              <a:t>	_______</a:t>
            </a:r>
          </a:p>
          <a:p>
            <a:pPr marL="0" indent="0">
              <a:buNone/>
              <a:tabLst>
                <a:tab pos="1976438" algn="l"/>
                <a:tab pos="5737225" algn="r"/>
                <a:tab pos="7889875" algn="r"/>
              </a:tabLst>
            </a:pPr>
            <a:r>
              <a:rPr lang="cs-CZ" smtClean="0"/>
              <a:t> _______	_______	_______	_______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832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u="sng" smtClean="0">
                <a:latin typeface="+mn-lt"/>
              </a:rPr>
              <a:t>Zkus vypočítat.</a:t>
            </a:r>
            <a:endParaRPr lang="cs-CZ" sz="4000" u="sng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defTabSz="884238">
              <a:buNone/>
              <a:tabLst>
                <a:tab pos="1608138" algn="r"/>
                <a:tab pos="4660900" algn="r"/>
                <a:tab pos="7889875" algn="r"/>
              </a:tabLst>
            </a:pPr>
            <a:r>
              <a:rPr lang="cs-CZ" smtClean="0"/>
              <a:t>	125 316	251 017	368 725</a:t>
            </a:r>
          </a:p>
          <a:p>
            <a:pPr marL="0" indent="0" defTabSz="884238">
              <a:buNone/>
              <a:tabLst>
                <a:tab pos="1608138" algn="r"/>
                <a:tab pos="4660900" algn="r"/>
                <a:tab pos="7889875" algn="r"/>
              </a:tabLst>
            </a:pPr>
            <a:r>
              <a:rPr lang="cs-CZ"/>
              <a:t>	</a:t>
            </a:r>
            <a:r>
              <a:rPr lang="cs-CZ" smtClean="0"/>
              <a:t>29 421	39 207	153 126</a:t>
            </a:r>
          </a:p>
          <a:p>
            <a:pPr marL="0" indent="0" defTabSz="884238">
              <a:buNone/>
              <a:tabLst>
                <a:tab pos="1608138" algn="r"/>
                <a:tab pos="4660900" algn="r"/>
                <a:tab pos="7889875" algn="r"/>
              </a:tabLst>
            </a:pPr>
            <a:r>
              <a:rPr lang="cs-CZ"/>
              <a:t>	</a:t>
            </a:r>
            <a:r>
              <a:rPr lang="cs-CZ" u="sng" smtClean="0"/>
              <a:t>235 262</a:t>
            </a:r>
            <a:r>
              <a:rPr lang="cs-CZ" smtClean="0"/>
              <a:t>	</a:t>
            </a:r>
            <a:r>
              <a:rPr lang="cs-CZ" u="sng" smtClean="0"/>
              <a:t>187 395</a:t>
            </a:r>
            <a:r>
              <a:rPr lang="cs-CZ" smtClean="0"/>
              <a:t>	</a:t>
            </a:r>
            <a:r>
              <a:rPr lang="cs-CZ" u="sng" smtClean="0"/>
              <a:t>46 007</a:t>
            </a:r>
            <a:endParaRPr lang="cs-CZ" u="sng"/>
          </a:p>
        </p:txBody>
      </p:sp>
    </p:spTree>
    <p:extLst>
      <p:ext uri="{BB962C8B-B14F-4D97-AF65-F5344CB8AC3E}">
        <p14:creationId xmlns:p14="http://schemas.microsoft.com/office/powerpoint/2010/main" val="117283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3. března 2013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Písemné sčítání a odčítání do milionu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Písemné sčítání a odčítání</a:t>
            </a:r>
          </a:p>
          <a:p>
            <a:pPr marL="0" indent="0">
              <a:buNone/>
            </a:pPr>
            <a:r>
              <a:rPr lang="cs-CZ" sz="2000" smtClean="0"/>
              <a:t>Kontrola záměnou sčítanců</a:t>
            </a:r>
          </a:p>
          <a:p>
            <a:pPr marL="0" indent="0">
              <a:buNone/>
            </a:pPr>
            <a:r>
              <a:rPr lang="cs-CZ" sz="2000" smtClean="0"/>
              <a:t>Kontrola sčítáním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438778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140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Písemné sčítání a odčítání do milionu</vt:lpstr>
      <vt:lpstr>Prezentace aplikace PowerPoint</vt:lpstr>
      <vt:lpstr>Písemné sčítání a odčítání do milionu Písemné sčítání</vt:lpstr>
      <vt:lpstr>Prezentace aplikace PowerPoint</vt:lpstr>
      <vt:lpstr>Prezentace aplikace PowerPoint</vt:lpstr>
      <vt:lpstr>Prezentace aplikace PowerPoint</vt:lpstr>
      <vt:lpstr>Zkus vypočítat.</vt:lpstr>
      <vt:lpstr>Mgr. Iva Zákoucká 3. března 2013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</dc:creator>
  <cp:lastModifiedBy>Iva</cp:lastModifiedBy>
  <cp:revision>14</cp:revision>
  <dcterms:created xsi:type="dcterms:W3CDTF">2013-03-31T07:06:12Z</dcterms:created>
  <dcterms:modified xsi:type="dcterms:W3CDTF">2013-06-22T08:40:17Z</dcterms:modified>
</cp:coreProperties>
</file>