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62" r:id="rId3"/>
    <p:sldId id="257" r:id="rId4"/>
    <p:sldId id="258" r:id="rId5"/>
    <p:sldId id="259" r:id="rId6"/>
    <p:sldId id="260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3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F9626F-BA1F-49B6-A1A2-DFB444EA52B9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19CDAA-CC52-474F-983C-23D14D2660D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9316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F9626F-BA1F-49B6-A1A2-DFB444EA52B9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19CDAA-CC52-474F-983C-23D14D2660D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68368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F9626F-BA1F-49B6-A1A2-DFB444EA52B9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19CDAA-CC52-474F-983C-23D14D2660D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38657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F9626F-BA1F-49B6-A1A2-DFB444EA52B9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19CDAA-CC52-474F-983C-23D14D2660D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79684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F9626F-BA1F-49B6-A1A2-DFB444EA52B9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19CDAA-CC52-474F-983C-23D14D2660D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44068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F9626F-BA1F-49B6-A1A2-DFB444EA52B9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19CDAA-CC52-474F-983C-23D14D2660D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79537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F9626F-BA1F-49B6-A1A2-DFB444EA52B9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19CDAA-CC52-474F-983C-23D14D2660D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55695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F9626F-BA1F-49B6-A1A2-DFB444EA52B9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19CDAA-CC52-474F-983C-23D14D2660D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13305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F9626F-BA1F-49B6-A1A2-DFB444EA52B9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19CDAA-CC52-474F-983C-23D14D2660D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917172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F9626F-BA1F-49B6-A1A2-DFB444EA52B9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19CDAA-CC52-474F-983C-23D14D2660D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88010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F9626F-BA1F-49B6-A1A2-DFB444EA52B9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19CDAA-CC52-474F-983C-23D14D2660D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2662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6F9626F-BA1F-49B6-A1A2-DFB444EA52B9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19CDAA-CC52-474F-983C-23D14D2660D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80306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476673"/>
            <a:ext cx="7772400" cy="1008111"/>
          </a:xfrm>
        </p:spPr>
        <p:txBody>
          <a:bodyPr>
            <a:normAutofit fontScale="90000"/>
          </a:bodyPr>
          <a:lstStyle/>
          <a:p>
            <a:r>
              <a:rPr lang="cs-CZ" smtClean="0">
                <a:solidFill>
                  <a:srgbClr val="002060"/>
                </a:solidFill>
              </a:rPr>
              <a:t>Písemné násobení jednociferným činitelem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1633" y="2132856"/>
            <a:ext cx="8424936" cy="3960440"/>
          </a:xfrm>
        </p:spPr>
        <p:txBody>
          <a:bodyPr>
            <a:normAutofit/>
          </a:bodyPr>
          <a:lstStyle/>
          <a:p>
            <a:pPr algn="l"/>
            <a:r>
              <a:rPr lang="cs-CZ" sz="2000" smtClean="0"/>
              <a:t>Název školy: Základní škola Karla Klíče Hostinné</a:t>
            </a:r>
          </a:p>
          <a:p>
            <a:pPr algn="l"/>
            <a:r>
              <a:rPr lang="cs-CZ" sz="2000" smtClean="0"/>
              <a:t>Autor: Mgr. Iva Zákoucká</a:t>
            </a:r>
          </a:p>
          <a:p>
            <a:pPr algn="l"/>
            <a:r>
              <a:rPr lang="cs-CZ" sz="2000" smtClean="0"/>
              <a:t>Název: </a:t>
            </a:r>
            <a:r>
              <a:rPr lang="cs-CZ" sz="2000"/>
              <a:t>VY_32_INOVACE_07_C_07_Písemné násobení jednociferným činitelem</a:t>
            </a:r>
          </a:p>
          <a:p>
            <a:pPr algn="l"/>
            <a:r>
              <a:rPr lang="cs-CZ" sz="2000" smtClean="0"/>
              <a:t>Téma: </a:t>
            </a:r>
            <a:r>
              <a:rPr lang="cs-CZ" sz="2000"/>
              <a:t>Početní výkony do milionu</a:t>
            </a:r>
          </a:p>
          <a:p>
            <a:pPr algn="l"/>
            <a:r>
              <a:rPr lang="cs-CZ" sz="2000" smtClean="0"/>
              <a:t>Číslo projektu</a:t>
            </a:r>
            <a:r>
              <a:rPr lang="cs-CZ" sz="2000"/>
              <a:t>: CZ.1.07/1.4.00/21.2131</a:t>
            </a:r>
          </a:p>
          <a:p>
            <a:pPr algn="l"/>
            <a:endParaRPr lang="cs-CZ" sz="2000" smtClean="0"/>
          </a:p>
          <a:p>
            <a:pPr algn="l"/>
            <a:endParaRPr lang="cs-CZ" sz="200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3583" y="4833284"/>
            <a:ext cx="5761037" cy="1122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783297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27138973"/>
              </p:ext>
            </p:extLst>
          </p:nvPr>
        </p:nvGraphicFramePr>
        <p:xfrm>
          <a:off x="1146182" y="980728"/>
          <a:ext cx="6851636" cy="364574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32000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</a:t>
                      </a:r>
                      <a:r>
                        <a:rPr lang="cs-CZ" smtClean="0"/>
                        <a:t>. Iva</a:t>
                      </a:r>
                      <a:r>
                        <a:rPr lang="cs-CZ" baseline="0" smtClean="0"/>
                        <a:t> Zákoucká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mtClean="0">
                          <a:solidFill>
                            <a:srgbClr val="FF0000"/>
                          </a:solidFill>
                        </a:rPr>
                        <a:t>4.</a:t>
                      </a:r>
                      <a:r>
                        <a:rPr lang="cs-CZ" baseline="0" smtClean="0">
                          <a:solidFill>
                            <a:srgbClr val="FF0000"/>
                          </a:solidFill>
                        </a:rPr>
                        <a:t> 3. 2013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>
                          <a:solidFill>
                            <a:srgbClr val="FF0000"/>
                          </a:solidFill>
                        </a:rPr>
                        <a:t>7. 5. 2013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>
                          <a:solidFill>
                            <a:srgbClr val="FF0000"/>
                          </a:solidFill>
                        </a:rPr>
                        <a:t>4. B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mtClean="0"/>
                        <a:t>Matematika a její aplikace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mtClean="0"/>
                        <a:t>Matematika a její aplikace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mtClean="0">
                          <a:solidFill>
                            <a:srgbClr val="FF0000"/>
                          </a:solidFill>
                        </a:rPr>
                        <a:t>Písemné násobení jednociferným činitelem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mtClean="0">
                          <a:solidFill>
                            <a:srgbClr val="FF0000"/>
                          </a:solidFill>
                        </a:rPr>
                        <a:t>Početní výkony do milionu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mtClean="0">
                          <a:solidFill>
                            <a:srgbClr val="FF0000"/>
                          </a:solidFill>
                        </a:rPr>
                        <a:t>násobení, jednociferný činitel, jednotky, desítky, stovky, tisíce, desetitisíce, statisíce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986503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/>
            <a:r>
              <a:rPr lang="cs-CZ" sz="4000" u="sng" smtClean="0"/>
              <a:t>Písemné násobení jednociferným činitelem</a:t>
            </a:r>
            <a:endParaRPr lang="cs-CZ" sz="4000" u="sng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  <a:tabLst>
                <a:tab pos="900113" algn="r"/>
                <a:tab pos="2684463" algn="r"/>
                <a:tab pos="4306888" algn="r"/>
                <a:tab pos="6105525" algn="r"/>
                <a:tab pos="7978775" algn="r"/>
              </a:tabLst>
            </a:pPr>
            <a:r>
              <a:rPr lang="cs-CZ" smtClean="0"/>
              <a:t>	24	334	67	531	1 235</a:t>
            </a:r>
          </a:p>
          <a:p>
            <a:pPr marL="0" indent="0">
              <a:buNone/>
              <a:tabLst>
                <a:tab pos="900113" algn="r"/>
                <a:tab pos="1798638" algn="r"/>
                <a:tab pos="2684463" algn="r"/>
                <a:tab pos="3671888" algn="r"/>
                <a:tab pos="4306888" algn="r"/>
                <a:tab pos="5205413" algn="r"/>
                <a:tab pos="6105525" algn="r"/>
                <a:tab pos="6902450" algn="r"/>
                <a:tab pos="7978775" algn="r"/>
              </a:tabLst>
            </a:pPr>
            <a:r>
              <a:rPr lang="cs-CZ" smtClean="0"/>
              <a:t>	</a:t>
            </a:r>
            <a:r>
              <a:rPr lang="cs-CZ" u="sng" smtClean="0"/>
              <a:t> ·2</a:t>
            </a:r>
            <a:r>
              <a:rPr lang="cs-CZ" smtClean="0"/>
              <a:t>	</a:t>
            </a:r>
            <a:r>
              <a:rPr lang="cs-CZ" u="sng" smtClean="0"/>
              <a:t>	 ·2</a:t>
            </a:r>
            <a:r>
              <a:rPr lang="cs-CZ" smtClean="0"/>
              <a:t>	</a:t>
            </a:r>
            <a:r>
              <a:rPr lang="cs-CZ" u="sng" smtClean="0"/>
              <a:t>	 · 4</a:t>
            </a:r>
            <a:r>
              <a:rPr lang="cs-CZ" smtClean="0"/>
              <a:t>	</a:t>
            </a:r>
            <a:r>
              <a:rPr lang="cs-CZ" u="sng" smtClean="0"/>
              <a:t>	 ·8</a:t>
            </a:r>
            <a:r>
              <a:rPr lang="cs-CZ" smtClean="0"/>
              <a:t>	</a:t>
            </a:r>
            <a:r>
              <a:rPr lang="cs-CZ" u="sng" smtClean="0"/>
              <a:t>	 · 3</a:t>
            </a:r>
          </a:p>
          <a:p>
            <a:pPr marL="0" indent="0">
              <a:buNone/>
              <a:tabLst>
                <a:tab pos="900113" algn="r"/>
                <a:tab pos="1798638" algn="r"/>
                <a:tab pos="2684463" algn="r"/>
                <a:tab pos="3671888" algn="r"/>
                <a:tab pos="4306888" algn="r"/>
                <a:tab pos="5205413" algn="r"/>
                <a:tab pos="6105525" algn="r"/>
                <a:tab pos="6902450" algn="r"/>
                <a:tab pos="7978775" algn="r"/>
              </a:tabLst>
            </a:pPr>
            <a:r>
              <a:rPr lang="cs-CZ" smtClean="0"/>
              <a:t>	48		668		268		4 242		3 705</a:t>
            </a:r>
          </a:p>
          <a:p>
            <a:pPr marL="0" indent="0">
              <a:buNone/>
              <a:tabLst>
                <a:tab pos="1076325" algn="r"/>
                <a:tab pos="1798638" algn="r"/>
                <a:tab pos="2876550" algn="r"/>
                <a:tab pos="3952875" algn="r"/>
                <a:tab pos="4660900" algn="r"/>
                <a:tab pos="5205413" algn="r"/>
                <a:tab pos="6105525" algn="r"/>
                <a:tab pos="6902450" algn="r"/>
                <a:tab pos="7978775" algn="r"/>
              </a:tabLst>
            </a:pPr>
            <a:endParaRPr lang="cs-CZ"/>
          </a:p>
          <a:p>
            <a:pPr marL="0" indent="0">
              <a:buNone/>
              <a:tabLst>
                <a:tab pos="1076325" algn="r"/>
                <a:tab pos="1798638" algn="r"/>
                <a:tab pos="2876550" algn="r"/>
                <a:tab pos="3952875" algn="r"/>
                <a:tab pos="4660900" algn="r"/>
                <a:tab pos="5205413" algn="r"/>
                <a:tab pos="6105525" algn="r"/>
                <a:tab pos="6902450" algn="r"/>
                <a:tab pos="7978775" algn="r"/>
              </a:tabLst>
            </a:pPr>
            <a:r>
              <a:rPr lang="cs-CZ" smtClean="0"/>
              <a:t>Zapíšeme činitele pod sebe a násobíme zprava, tj. nejdříve jednotky, pak desítky, stovky, tisíce, atd.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607584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32" presetClass="emph" presetSubtype="0" fill="hold" grpId="1" nodeType="afterEffect">
                                  <p:stCondLst>
                                    <p:cond delay="500"/>
                                  </p:stCondLst>
                                  <p:childTnLst>
                                    <p:animRot by="120000">
                                      <p:cBhvr>
                                        <p:cTn id="1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4000" u="sng" smtClean="0">
                <a:latin typeface="+mn-lt"/>
              </a:rPr>
              <a:t>Vynásob.</a:t>
            </a:r>
            <a:endParaRPr lang="cs-CZ" sz="4000" u="sng"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  <a:tabLst>
                <a:tab pos="900113" algn="r"/>
                <a:tab pos="2684463" algn="r"/>
                <a:tab pos="4306888" algn="r"/>
                <a:tab pos="6105525" algn="r"/>
                <a:tab pos="7978775" algn="r"/>
              </a:tabLst>
            </a:pPr>
            <a:r>
              <a:rPr lang="cs-CZ" smtClean="0"/>
              <a:t>	42	21	312	404	123</a:t>
            </a:r>
          </a:p>
          <a:p>
            <a:pPr marL="0" indent="0">
              <a:buNone/>
              <a:tabLst>
                <a:tab pos="900113" algn="r"/>
                <a:tab pos="1798638" algn="r"/>
                <a:tab pos="2684463" algn="r"/>
                <a:tab pos="3671888" algn="r"/>
                <a:tab pos="4306888" algn="r"/>
                <a:tab pos="5205413" algn="r"/>
                <a:tab pos="6105525" algn="r"/>
                <a:tab pos="6902450" algn="r"/>
                <a:tab pos="7978775" algn="r"/>
              </a:tabLst>
            </a:pPr>
            <a:r>
              <a:rPr lang="cs-CZ" smtClean="0"/>
              <a:t>	</a:t>
            </a:r>
            <a:r>
              <a:rPr lang="cs-CZ" u="sng" smtClean="0"/>
              <a:t> ·2</a:t>
            </a:r>
            <a:r>
              <a:rPr lang="cs-CZ" smtClean="0"/>
              <a:t>	</a:t>
            </a:r>
            <a:r>
              <a:rPr lang="cs-CZ" u="sng" smtClean="0"/>
              <a:t>	 ·4</a:t>
            </a:r>
            <a:r>
              <a:rPr lang="cs-CZ" smtClean="0"/>
              <a:t>	</a:t>
            </a:r>
            <a:r>
              <a:rPr lang="cs-CZ" u="sng" smtClean="0"/>
              <a:t>	 · 3</a:t>
            </a:r>
            <a:r>
              <a:rPr lang="cs-CZ" smtClean="0"/>
              <a:t>	</a:t>
            </a:r>
            <a:r>
              <a:rPr lang="cs-CZ" u="sng" smtClean="0"/>
              <a:t>	 ·2</a:t>
            </a:r>
            <a:r>
              <a:rPr lang="cs-CZ" smtClean="0"/>
              <a:t>	</a:t>
            </a:r>
            <a:r>
              <a:rPr lang="cs-CZ" u="sng" smtClean="0"/>
              <a:t>	 · 3</a:t>
            </a:r>
          </a:p>
          <a:p>
            <a:pPr marL="0" indent="0">
              <a:buNone/>
              <a:tabLst>
                <a:tab pos="900113" algn="r"/>
                <a:tab pos="1695450" algn="r"/>
                <a:tab pos="2419350" algn="r"/>
                <a:tab pos="3317875" algn="r"/>
                <a:tab pos="4306888" algn="r"/>
                <a:tab pos="5205413" algn="r"/>
                <a:tab pos="6105525" algn="r"/>
                <a:tab pos="6902450" algn="r"/>
                <a:tab pos="7978775" algn="r"/>
              </a:tabLst>
            </a:pPr>
            <a:r>
              <a:rPr lang="cs-CZ" smtClean="0"/>
              <a:t>	___		_____		_____		_____		_____</a:t>
            </a:r>
          </a:p>
          <a:p>
            <a:pPr marL="0" indent="0">
              <a:buNone/>
              <a:tabLst>
                <a:tab pos="900113" algn="r"/>
                <a:tab pos="1695450" algn="r"/>
                <a:tab pos="2419350" algn="r"/>
                <a:tab pos="3317875" algn="r"/>
                <a:tab pos="4306888" algn="r"/>
                <a:tab pos="5205413" algn="r"/>
                <a:tab pos="6105525" algn="r"/>
                <a:tab pos="6902450" algn="r"/>
                <a:tab pos="7978775" algn="r"/>
              </a:tabLst>
            </a:pPr>
            <a:endParaRPr lang="cs-CZ"/>
          </a:p>
          <a:p>
            <a:pPr marL="0" indent="0">
              <a:buNone/>
              <a:tabLst>
                <a:tab pos="900113" algn="r"/>
                <a:tab pos="2684463" algn="r"/>
                <a:tab pos="4306888" algn="r"/>
                <a:tab pos="6105525" algn="r"/>
                <a:tab pos="7978775" algn="r"/>
              </a:tabLst>
            </a:pPr>
            <a:r>
              <a:rPr lang="cs-CZ" smtClean="0"/>
              <a:t>	53	71	602	421	308</a:t>
            </a:r>
          </a:p>
          <a:p>
            <a:pPr marL="0" indent="0">
              <a:buNone/>
              <a:tabLst>
                <a:tab pos="900113" algn="r"/>
                <a:tab pos="1798638" algn="r"/>
                <a:tab pos="2684463" algn="r"/>
                <a:tab pos="3671888" algn="r"/>
                <a:tab pos="4306888" algn="r"/>
                <a:tab pos="5205413" algn="r"/>
                <a:tab pos="6105525" algn="r"/>
                <a:tab pos="6902450" algn="r"/>
                <a:tab pos="7978775" algn="r"/>
              </a:tabLst>
            </a:pPr>
            <a:r>
              <a:rPr lang="cs-CZ" smtClean="0"/>
              <a:t>	</a:t>
            </a:r>
            <a:r>
              <a:rPr lang="cs-CZ" u="sng" smtClean="0"/>
              <a:t> ·2</a:t>
            </a:r>
            <a:r>
              <a:rPr lang="cs-CZ" smtClean="0"/>
              <a:t>	</a:t>
            </a:r>
            <a:r>
              <a:rPr lang="cs-CZ" u="sng" smtClean="0"/>
              <a:t>	 ·4</a:t>
            </a:r>
            <a:r>
              <a:rPr lang="cs-CZ" smtClean="0"/>
              <a:t>	</a:t>
            </a:r>
            <a:r>
              <a:rPr lang="cs-CZ" u="sng" smtClean="0"/>
              <a:t>	 · 3</a:t>
            </a:r>
            <a:r>
              <a:rPr lang="cs-CZ" smtClean="0"/>
              <a:t>	</a:t>
            </a:r>
            <a:r>
              <a:rPr lang="cs-CZ" u="sng" smtClean="0"/>
              <a:t>	 ·6</a:t>
            </a:r>
            <a:r>
              <a:rPr lang="cs-CZ" smtClean="0"/>
              <a:t>	</a:t>
            </a:r>
            <a:r>
              <a:rPr lang="cs-CZ" u="sng" smtClean="0"/>
              <a:t>	 · 5</a:t>
            </a:r>
          </a:p>
          <a:p>
            <a:pPr marL="0" indent="0">
              <a:buNone/>
              <a:tabLst>
                <a:tab pos="900113" algn="r"/>
                <a:tab pos="1695450" algn="r"/>
                <a:tab pos="2419350" algn="r"/>
                <a:tab pos="3317875" algn="r"/>
                <a:tab pos="4306888" algn="r"/>
                <a:tab pos="5205413" algn="r"/>
                <a:tab pos="6105525" algn="r"/>
                <a:tab pos="6902450" algn="r"/>
                <a:tab pos="7978775" algn="r"/>
              </a:tabLst>
            </a:pPr>
            <a:r>
              <a:rPr lang="cs-CZ" smtClean="0"/>
              <a:t>	___		_____		_____		_____		_____</a:t>
            </a:r>
          </a:p>
          <a:p>
            <a:pPr marL="0" indent="0">
              <a:buNone/>
              <a:tabLst>
                <a:tab pos="900113" algn="r"/>
                <a:tab pos="1695450" algn="r"/>
                <a:tab pos="2419350" algn="r"/>
                <a:tab pos="3317875" algn="r"/>
                <a:tab pos="4306888" algn="r"/>
                <a:tab pos="5205413" algn="r"/>
                <a:tab pos="6105525" algn="r"/>
                <a:tab pos="6902450" algn="r"/>
                <a:tab pos="7978775" algn="r"/>
              </a:tabLst>
            </a:pPr>
            <a:endParaRPr lang="cs-CZ" smtClean="0"/>
          </a:p>
          <a:p>
            <a:pPr marL="0" indent="0">
              <a:buNone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46874028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  <a:tabLst>
                <a:tab pos="354013" algn="r"/>
                <a:tab pos="1430338" algn="r"/>
                <a:tab pos="2506663" algn="r"/>
                <a:tab pos="3230563" algn="r"/>
                <a:tab pos="4660900" algn="r"/>
                <a:tab pos="5029200" algn="r"/>
                <a:tab pos="6813550" algn="r"/>
                <a:tab pos="7889875" algn="r"/>
              </a:tabLst>
            </a:pPr>
            <a:r>
              <a:rPr lang="cs-CZ" smtClean="0"/>
              <a:t>		75		36		393		135</a:t>
            </a:r>
          </a:p>
          <a:p>
            <a:pPr marL="0" indent="0">
              <a:buNone/>
              <a:tabLst>
                <a:tab pos="722313" algn="r"/>
                <a:tab pos="1430338" algn="r"/>
                <a:tab pos="2506663" algn="r"/>
                <a:tab pos="3230563" algn="r"/>
                <a:tab pos="4395788" algn="r"/>
                <a:tab pos="5294313" algn="r"/>
                <a:tab pos="6813550" algn="r"/>
                <a:tab pos="7889875" algn="r"/>
              </a:tabLst>
            </a:pPr>
            <a:r>
              <a:rPr lang="cs-CZ"/>
              <a:t>	</a:t>
            </a:r>
            <a:r>
              <a:rPr lang="cs-CZ" u="sng" smtClean="0"/>
              <a:t>	· 5</a:t>
            </a:r>
            <a:r>
              <a:rPr lang="cs-CZ" smtClean="0"/>
              <a:t>	</a:t>
            </a:r>
            <a:r>
              <a:rPr lang="cs-CZ" u="sng" smtClean="0"/>
              <a:t>	 · 6</a:t>
            </a:r>
            <a:r>
              <a:rPr lang="cs-CZ" smtClean="0"/>
              <a:t>	</a:t>
            </a:r>
            <a:r>
              <a:rPr lang="cs-CZ" u="sng" smtClean="0"/>
              <a:t>	 · 8</a:t>
            </a:r>
            <a:r>
              <a:rPr lang="cs-CZ" smtClean="0"/>
              <a:t>	</a:t>
            </a:r>
            <a:r>
              <a:rPr lang="cs-CZ" u="sng" smtClean="0"/>
              <a:t>	. 4</a:t>
            </a:r>
          </a:p>
          <a:p>
            <a:pPr marL="0" indent="0">
              <a:buNone/>
              <a:tabLst>
                <a:tab pos="633413" algn="r"/>
                <a:tab pos="1430338" algn="r"/>
                <a:tab pos="2330450" algn="r"/>
                <a:tab pos="3230563" algn="r"/>
                <a:tab pos="4217988" algn="r"/>
                <a:tab pos="5294313" algn="r"/>
                <a:tab pos="6813550" algn="r"/>
                <a:tab pos="7889875" algn="r"/>
              </a:tabLst>
            </a:pPr>
            <a:r>
              <a:rPr lang="cs-CZ" smtClean="0"/>
              <a:t>		____		____		_____		_____</a:t>
            </a:r>
          </a:p>
          <a:p>
            <a:pPr marL="0" indent="0">
              <a:buNone/>
              <a:tabLst>
                <a:tab pos="633413" algn="r"/>
                <a:tab pos="1430338" algn="r"/>
                <a:tab pos="2330450" algn="r"/>
                <a:tab pos="3230563" algn="r"/>
                <a:tab pos="4217988" algn="r"/>
                <a:tab pos="5294313" algn="r"/>
                <a:tab pos="6813550" algn="r"/>
                <a:tab pos="7889875" algn="r"/>
              </a:tabLst>
            </a:pPr>
            <a:endParaRPr lang="cs-CZ"/>
          </a:p>
          <a:p>
            <a:pPr marL="0" indent="0">
              <a:buNone/>
              <a:tabLst>
                <a:tab pos="354013" algn="r"/>
                <a:tab pos="1430338" algn="r"/>
                <a:tab pos="2506663" algn="r"/>
                <a:tab pos="3230563" algn="r"/>
                <a:tab pos="4395788" algn="r"/>
                <a:tab pos="5029200" algn="r"/>
                <a:tab pos="6813550" algn="r"/>
                <a:tab pos="7889875" algn="r"/>
              </a:tabLst>
            </a:pPr>
            <a:r>
              <a:rPr lang="cs-CZ" smtClean="0"/>
              <a:t>		2 326		7 527		1 903		9 091</a:t>
            </a:r>
          </a:p>
          <a:p>
            <a:pPr marL="0" indent="0">
              <a:buNone/>
              <a:tabLst>
                <a:tab pos="530225" algn="r"/>
                <a:tab pos="1430338" algn="r"/>
                <a:tab pos="2506663" algn="r"/>
                <a:tab pos="3406775" algn="r"/>
                <a:tab pos="4395788" algn="r"/>
                <a:tab pos="5294313" algn="r"/>
                <a:tab pos="6813550" algn="r"/>
                <a:tab pos="7889875" algn="r"/>
              </a:tabLst>
            </a:pPr>
            <a:r>
              <a:rPr lang="cs-CZ" smtClean="0"/>
              <a:t>	</a:t>
            </a:r>
            <a:r>
              <a:rPr lang="cs-CZ" u="sng" smtClean="0"/>
              <a:t>	· 2</a:t>
            </a:r>
            <a:r>
              <a:rPr lang="cs-CZ" smtClean="0"/>
              <a:t>	</a:t>
            </a:r>
            <a:r>
              <a:rPr lang="cs-CZ" u="sng" smtClean="0"/>
              <a:t>	 · 5</a:t>
            </a:r>
            <a:r>
              <a:rPr lang="cs-CZ" smtClean="0"/>
              <a:t>	</a:t>
            </a:r>
            <a:r>
              <a:rPr lang="cs-CZ" u="sng" smtClean="0"/>
              <a:t>	 · 7</a:t>
            </a:r>
            <a:r>
              <a:rPr lang="cs-CZ" smtClean="0"/>
              <a:t>	</a:t>
            </a:r>
            <a:r>
              <a:rPr lang="cs-CZ" u="sng" smtClean="0"/>
              <a:t>	. 9</a:t>
            </a:r>
          </a:p>
          <a:p>
            <a:pPr marL="0" indent="0">
              <a:buNone/>
              <a:tabLst>
                <a:tab pos="442913" algn="r"/>
                <a:tab pos="1430338" algn="r"/>
                <a:tab pos="2419350" algn="r"/>
                <a:tab pos="3406775" algn="r"/>
                <a:tab pos="4217988" algn="r"/>
                <a:tab pos="5294313" algn="r"/>
                <a:tab pos="6813550" algn="r"/>
                <a:tab pos="7889875" algn="r"/>
              </a:tabLst>
            </a:pPr>
            <a:r>
              <a:rPr lang="cs-CZ" smtClean="0"/>
              <a:t>		_____		_____		_____		_____</a:t>
            </a:r>
          </a:p>
          <a:p>
            <a:pPr marL="0" indent="0">
              <a:buNone/>
              <a:tabLst>
                <a:tab pos="633413" algn="r"/>
                <a:tab pos="1430338" algn="r"/>
                <a:tab pos="2330450" algn="r"/>
                <a:tab pos="3230563" algn="r"/>
                <a:tab pos="4217988" algn="r"/>
                <a:tab pos="5294313" algn="r"/>
                <a:tab pos="6813550" algn="r"/>
                <a:tab pos="7889875" algn="r"/>
              </a:tabLst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3409864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  <a:tabLst>
                <a:tab pos="530225" algn="r"/>
                <a:tab pos="1608138" algn="r"/>
                <a:tab pos="3584575" algn="r"/>
                <a:tab pos="4660900" algn="r"/>
                <a:tab pos="6459538" algn="r"/>
                <a:tab pos="7889875" algn="r"/>
              </a:tabLst>
            </a:pPr>
            <a:r>
              <a:rPr lang="cs-CZ" smtClean="0"/>
              <a:t>		22 157		64 525		75 871</a:t>
            </a:r>
          </a:p>
          <a:p>
            <a:pPr marL="0" indent="0">
              <a:buNone/>
              <a:tabLst>
                <a:tab pos="354013" algn="r"/>
                <a:tab pos="1608138" algn="r"/>
                <a:tab pos="3230563" algn="r"/>
                <a:tab pos="4660900" algn="r"/>
                <a:tab pos="6459538" algn="r"/>
                <a:tab pos="7889875" algn="r"/>
              </a:tabLst>
            </a:pPr>
            <a:r>
              <a:rPr lang="cs-CZ"/>
              <a:t>	</a:t>
            </a:r>
            <a:r>
              <a:rPr lang="cs-CZ" u="sng" smtClean="0"/>
              <a:t>	· 8</a:t>
            </a:r>
            <a:r>
              <a:rPr lang="cs-CZ" smtClean="0"/>
              <a:t>	</a:t>
            </a:r>
            <a:r>
              <a:rPr lang="cs-CZ" u="sng" smtClean="0"/>
              <a:t>	 · 6</a:t>
            </a:r>
            <a:r>
              <a:rPr lang="cs-CZ" smtClean="0"/>
              <a:t>	</a:t>
            </a:r>
            <a:r>
              <a:rPr lang="cs-CZ" u="sng" smtClean="0"/>
              <a:t>	 · 2</a:t>
            </a:r>
          </a:p>
          <a:p>
            <a:pPr marL="0" indent="0">
              <a:buNone/>
              <a:tabLst>
                <a:tab pos="354013" algn="r"/>
                <a:tab pos="1608138" algn="r"/>
                <a:tab pos="3230563" algn="r"/>
                <a:tab pos="4660900" algn="r"/>
                <a:tab pos="6459538" algn="r"/>
                <a:tab pos="7889875" algn="r"/>
              </a:tabLst>
            </a:pPr>
            <a:r>
              <a:rPr lang="cs-CZ" smtClean="0"/>
              <a:t>		______		_______		_______</a:t>
            </a:r>
          </a:p>
          <a:p>
            <a:pPr marL="0" indent="0">
              <a:buNone/>
              <a:tabLst>
                <a:tab pos="354013" algn="r"/>
                <a:tab pos="1608138" algn="r"/>
                <a:tab pos="3230563" algn="r"/>
                <a:tab pos="4660900" algn="r"/>
                <a:tab pos="6459538" algn="r"/>
                <a:tab pos="7889875" algn="r"/>
              </a:tabLst>
            </a:pPr>
            <a:endParaRPr lang="cs-CZ" smtClean="0"/>
          </a:p>
          <a:p>
            <a:pPr marL="0" indent="0">
              <a:buNone/>
              <a:tabLst>
                <a:tab pos="354013" algn="r"/>
                <a:tab pos="1608138" algn="r"/>
                <a:tab pos="3230563" algn="r"/>
                <a:tab pos="4660900" algn="r"/>
                <a:tab pos="6459538" algn="r"/>
                <a:tab pos="7889875" algn="r"/>
              </a:tabLst>
            </a:pPr>
            <a:r>
              <a:rPr lang="cs-CZ" smtClean="0"/>
              <a:t>		202 156		153 624		101 523</a:t>
            </a:r>
          </a:p>
          <a:p>
            <a:pPr marL="0" indent="0">
              <a:buNone/>
              <a:tabLst>
                <a:tab pos="176213" algn="r"/>
                <a:tab pos="1608138" algn="r"/>
                <a:tab pos="3230563" algn="r"/>
                <a:tab pos="4660900" algn="r"/>
                <a:tab pos="6459538" algn="r"/>
                <a:tab pos="7889875" algn="r"/>
              </a:tabLst>
            </a:pPr>
            <a:r>
              <a:rPr lang="cs-CZ"/>
              <a:t>	</a:t>
            </a:r>
            <a:r>
              <a:rPr lang="cs-CZ" u="sng" smtClean="0"/>
              <a:t>	· 4</a:t>
            </a:r>
            <a:r>
              <a:rPr lang="cs-CZ" smtClean="0"/>
              <a:t>	</a:t>
            </a:r>
            <a:r>
              <a:rPr lang="cs-CZ" u="sng" smtClean="0"/>
              <a:t>	 · 3</a:t>
            </a:r>
            <a:r>
              <a:rPr lang="cs-CZ" smtClean="0"/>
              <a:t>	</a:t>
            </a:r>
            <a:r>
              <a:rPr lang="cs-CZ" u="sng" smtClean="0"/>
              <a:t>	 · 7</a:t>
            </a:r>
          </a:p>
          <a:p>
            <a:pPr marL="0" indent="0">
              <a:buNone/>
              <a:tabLst>
                <a:tab pos="176213" algn="r"/>
                <a:tab pos="1608138" algn="r"/>
                <a:tab pos="3230563" algn="r"/>
                <a:tab pos="4660900" algn="r"/>
                <a:tab pos="6459538" algn="r"/>
                <a:tab pos="7889875" algn="r"/>
              </a:tabLst>
            </a:pPr>
            <a:r>
              <a:rPr lang="cs-CZ" smtClean="0"/>
              <a:t>		_______		_______		_______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04564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sz="2800" smtClean="0"/>
              <a:t>Mgr. Iva Zákoucká</a:t>
            </a:r>
            <a:br>
              <a:rPr lang="cs-CZ" sz="2800" smtClean="0"/>
            </a:br>
            <a:r>
              <a:rPr lang="cs-CZ" sz="2800" smtClean="0"/>
              <a:t>4. března 2013</a:t>
            </a:r>
            <a:br>
              <a:rPr lang="cs-CZ" sz="2800" smtClean="0"/>
            </a:br>
            <a:r>
              <a:rPr lang="cs-CZ" sz="2800" smtClean="0"/>
              <a:t>Určeno pro 4. ročník</a:t>
            </a:r>
            <a:endParaRPr lang="cs-CZ" sz="280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i="1" u="sng" smtClean="0"/>
              <a:t>Anotace</a:t>
            </a:r>
            <a:endParaRPr lang="cs-CZ" sz="2800" b="1" i="1" u="sng"/>
          </a:p>
          <a:p>
            <a:pPr marL="0" indent="0">
              <a:buNone/>
            </a:pPr>
            <a:r>
              <a:rPr lang="cs-CZ" sz="2000" u="sng" smtClean="0"/>
              <a:t>Výklad</a:t>
            </a:r>
          </a:p>
          <a:p>
            <a:pPr marL="0" indent="0">
              <a:buNone/>
            </a:pPr>
            <a:r>
              <a:rPr lang="cs-CZ" sz="2000" smtClean="0"/>
              <a:t>Písemné násobení jednociferným činitelem</a:t>
            </a:r>
          </a:p>
          <a:p>
            <a:pPr marL="0" indent="0">
              <a:buNone/>
            </a:pPr>
            <a:r>
              <a:rPr lang="cs-CZ" sz="2000" u="sng" smtClean="0"/>
              <a:t>Praktické činnosti</a:t>
            </a:r>
          </a:p>
          <a:p>
            <a:pPr marL="0" indent="0">
              <a:buNone/>
            </a:pPr>
            <a:r>
              <a:rPr lang="cs-CZ" sz="2000" smtClean="0"/>
              <a:t>Písemné násobení</a:t>
            </a:r>
            <a:br>
              <a:rPr lang="cs-CZ" sz="2000" smtClean="0"/>
            </a:br>
            <a:r>
              <a:rPr lang="cs-CZ" sz="2000" u="sng" smtClean="0"/>
              <a:t>Procvičování</a:t>
            </a:r>
          </a:p>
          <a:p>
            <a:pPr marL="0" indent="0">
              <a:buNone/>
            </a:pPr>
            <a:r>
              <a:rPr lang="cs-CZ" sz="2000" smtClean="0"/>
              <a:t>Interaktivní tabule</a:t>
            </a:r>
          </a:p>
          <a:p>
            <a:pPr marL="0" indent="0">
              <a:buNone/>
            </a:pPr>
            <a:endParaRPr lang="cs-CZ" sz="2000"/>
          </a:p>
          <a:p>
            <a:pPr marL="0" indent="0">
              <a:buNone/>
            </a:pPr>
            <a:r>
              <a:rPr lang="cs-CZ" sz="2800" b="1" i="1" u="sng" smtClean="0"/>
              <a:t>Použité zdroje</a:t>
            </a:r>
            <a:endParaRPr lang="cs-CZ" sz="2800" b="1" i="1" u="sng"/>
          </a:p>
          <a:p>
            <a:pPr marL="0" indent="0">
              <a:buNone/>
            </a:pPr>
            <a:r>
              <a:rPr lang="cs-CZ" sz="2000" smtClean="0"/>
              <a:t>Pouze vlastní zdroje</a:t>
            </a:r>
            <a:endParaRPr lang="cs-CZ" sz="2000"/>
          </a:p>
        </p:txBody>
      </p:sp>
    </p:spTree>
    <p:extLst>
      <p:ext uri="{BB962C8B-B14F-4D97-AF65-F5344CB8AC3E}">
        <p14:creationId xmlns:p14="http://schemas.microsoft.com/office/powerpoint/2010/main" val="4387784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75</TotalTime>
  <Words>119</Words>
  <Application>Microsoft Office PowerPoint</Application>
  <PresentationFormat>Předvádění na obrazovce (4:3)</PresentationFormat>
  <Paragraphs>62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Písemné násobení jednociferným činitelem</vt:lpstr>
      <vt:lpstr>Prezentace aplikace PowerPoint</vt:lpstr>
      <vt:lpstr>Písemné násobení jednociferným činitelem</vt:lpstr>
      <vt:lpstr>Vynásob.</vt:lpstr>
      <vt:lpstr>Prezentace aplikace PowerPoint</vt:lpstr>
      <vt:lpstr>Prezentace aplikace PowerPoint</vt:lpstr>
      <vt:lpstr>Mgr. Iva Zákoucká 4. března 2013 Určeno pro 4. ročník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Iva</dc:creator>
  <cp:lastModifiedBy>Iva</cp:lastModifiedBy>
  <cp:revision>13</cp:revision>
  <dcterms:created xsi:type="dcterms:W3CDTF">2013-03-31T07:40:10Z</dcterms:created>
  <dcterms:modified xsi:type="dcterms:W3CDTF">2013-06-22T08:40:36Z</dcterms:modified>
</cp:coreProperties>
</file>