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61" r:id="rId4"/>
    <p:sldId id="258" r:id="rId5"/>
    <p:sldId id="259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7B75-CB5C-4A26-A23C-D28FE5BCEE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78AFA-E4F9-4F3A-8A51-4234651CF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645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7B75-CB5C-4A26-A23C-D28FE5BCEE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78AFA-E4F9-4F3A-8A51-4234651CF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098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7B75-CB5C-4A26-A23C-D28FE5BCEE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78AFA-E4F9-4F3A-8A51-4234651CF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798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7B75-CB5C-4A26-A23C-D28FE5BCEE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78AFA-E4F9-4F3A-8A51-4234651CF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89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7B75-CB5C-4A26-A23C-D28FE5BCEE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78AFA-E4F9-4F3A-8A51-4234651CF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890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7B75-CB5C-4A26-A23C-D28FE5BCEE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78AFA-E4F9-4F3A-8A51-4234651CF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711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7B75-CB5C-4A26-A23C-D28FE5BCEE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78AFA-E4F9-4F3A-8A51-4234651CF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523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7B75-CB5C-4A26-A23C-D28FE5BCEE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78AFA-E4F9-4F3A-8A51-4234651CF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083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7B75-CB5C-4A26-A23C-D28FE5BCEE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78AFA-E4F9-4F3A-8A51-4234651CF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266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7B75-CB5C-4A26-A23C-D28FE5BCEE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78AFA-E4F9-4F3A-8A51-4234651CF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229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7B75-CB5C-4A26-A23C-D28FE5BCEE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78AFA-E4F9-4F3A-8A51-4234651CF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340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97B75-CB5C-4A26-A23C-D28FE5BCEE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A78AFA-E4F9-4F3A-8A51-4234651CF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739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002060"/>
                </a:solidFill>
              </a:rPr>
              <a:t>Písemné násobení dvojciferným činitelem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132856"/>
            <a:ext cx="813690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VY_32_INOVACE_07_C_08_Písemné </a:t>
            </a:r>
            <a:r>
              <a:rPr lang="cs-CZ" sz="2000"/>
              <a:t>násobení dvojciferným činitelem</a:t>
            </a:r>
            <a:endParaRPr lang="cs-CZ" sz="2000" smtClean="0"/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5775708"/>
              </p:ext>
            </p:extLst>
          </p:nvPr>
        </p:nvGraphicFramePr>
        <p:xfrm>
          <a:off x="1146182" y="980728"/>
          <a:ext cx="6851636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9.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5. 2013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Písemné násobení dvojciferným činitelem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výkony do milionu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násobení, dvojciferný činitel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/>
              <a:t>Písemné násobení dvojciferným činitelem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  <a:tabLst>
                <a:tab pos="722313" algn="r"/>
                <a:tab pos="2506663" algn="r"/>
                <a:tab pos="5029200" algn="r"/>
                <a:tab pos="7181850" algn="r"/>
              </a:tabLst>
            </a:pPr>
            <a:r>
              <a:rPr lang="cs-CZ" smtClean="0"/>
              <a:t>	</a:t>
            </a:r>
            <a:r>
              <a:rPr lang="cs-CZ" sz="3600" smtClean="0"/>
              <a:t>	15 </a:t>
            </a:r>
            <a:r>
              <a:rPr lang="cs-CZ" sz="3600"/>
              <a:t>437</a:t>
            </a:r>
          </a:p>
          <a:p>
            <a:pPr marL="0" indent="0">
              <a:buNone/>
              <a:tabLst>
                <a:tab pos="900113" algn="r"/>
                <a:tab pos="2506663" algn="r"/>
                <a:tab pos="5559425" algn="r"/>
                <a:tab pos="7181850" algn="r"/>
              </a:tabLst>
            </a:pPr>
            <a:r>
              <a:rPr lang="cs-CZ" sz="3600"/>
              <a:t>	</a:t>
            </a:r>
            <a:r>
              <a:rPr lang="cs-CZ" sz="3600" u="sng"/>
              <a:t>	· 23</a:t>
            </a:r>
          </a:p>
          <a:p>
            <a:pPr marL="0" indent="0">
              <a:buNone/>
              <a:tabLst>
                <a:tab pos="722313" algn="r"/>
                <a:tab pos="2506663" algn="r"/>
                <a:tab pos="5383213" algn="r"/>
                <a:tab pos="7181850" algn="r"/>
              </a:tabLst>
            </a:pPr>
            <a:r>
              <a:rPr lang="cs-CZ" sz="3600"/>
              <a:t>		46 311</a:t>
            </a:r>
          </a:p>
          <a:p>
            <a:pPr marL="0" indent="0">
              <a:buNone/>
              <a:tabLst>
                <a:tab pos="900113" algn="r"/>
                <a:tab pos="2330450" algn="r"/>
                <a:tab pos="2506663" algn="r"/>
                <a:tab pos="5383213" algn="r"/>
                <a:tab pos="7181850" algn="r"/>
              </a:tabLst>
            </a:pPr>
            <a:r>
              <a:rPr lang="cs-CZ" sz="3600"/>
              <a:t>	</a:t>
            </a:r>
            <a:r>
              <a:rPr lang="cs-CZ" sz="3600" u="sng"/>
              <a:t>	308 74	</a:t>
            </a:r>
            <a:endParaRPr lang="cs-CZ" sz="3600"/>
          </a:p>
          <a:p>
            <a:pPr marL="0" indent="0">
              <a:buNone/>
              <a:tabLst>
                <a:tab pos="900113" algn="r"/>
                <a:tab pos="2506663" algn="r"/>
                <a:tab pos="5383213" algn="r"/>
                <a:tab pos="7181850" algn="r"/>
              </a:tabLst>
            </a:pPr>
            <a:r>
              <a:rPr lang="cs-CZ" sz="3600"/>
              <a:t>		355 051</a:t>
            </a:r>
          </a:p>
          <a:p>
            <a:pPr marL="0" indent="0">
              <a:buNone/>
            </a:pP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  <a:tabLst>
                <a:tab pos="722313" algn="r"/>
                <a:tab pos="2506663" algn="r"/>
                <a:tab pos="5029200" algn="r"/>
                <a:tab pos="7181850" algn="r"/>
              </a:tabLst>
            </a:pPr>
            <a:r>
              <a:rPr lang="cs-CZ" sz="3600"/>
              <a:t>	</a:t>
            </a:r>
            <a:r>
              <a:rPr lang="cs-CZ" sz="3600" smtClean="0"/>
              <a:t>	26 </a:t>
            </a:r>
            <a:r>
              <a:rPr lang="cs-CZ" sz="3600"/>
              <a:t>351</a:t>
            </a:r>
          </a:p>
          <a:p>
            <a:pPr marL="0" indent="0">
              <a:buNone/>
              <a:tabLst>
                <a:tab pos="900113" algn="r"/>
                <a:tab pos="2506663" algn="r"/>
                <a:tab pos="5559425" algn="r"/>
                <a:tab pos="7181850" algn="r"/>
              </a:tabLst>
            </a:pPr>
            <a:r>
              <a:rPr lang="cs-CZ" sz="3600"/>
              <a:t>	</a:t>
            </a:r>
            <a:r>
              <a:rPr lang="cs-CZ" sz="3600" u="sng"/>
              <a:t>	 · 30</a:t>
            </a:r>
          </a:p>
          <a:p>
            <a:pPr marL="0" indent="0">
              <a:buNone/>
              <a:tabLst>
                <a:tab pos="722313" algn="r"/>
                <a:tab pos="2506663" algn="r"/>
                <a:tab pos="5383213" algn="r"/>
                <a:tab pos="7181850" algn="r"/>
              </a:tabLst>
            </a:pPr>
            <a:r>
              <a:rPr lang="cs-CZ" sz="3600"/>
              <a:t>		790 530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48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5" presetClass="emph" presetSubtype="0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Vypočítej.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54013" algn="r"/>
                <a:tab pos="1976438" algn="r"/>
                <a:tab pos="3584575" algn="r"/>
                <a:tab pos="4837113" algn="r"/>
                <a:tab pos="6548438" algn="r"/>
                <a:tab pos="7978775" algn="r"/>
              </a:tabLst>
            </a:pPr>
            <a:r>
              <a:rPr lang="cs-CZ" smtClean="0"/>
              <a:t>		931		2 034		9 157</a:t>
            </a:r>
          </a:p>
          <a:p>
            <a:pPr marL="0" indent="0">
              <a:buNone/>
              <a:tabLst>
                <a:tab pos="354013" algn="r"/>
                <a:tab pos="1976438" algn="r"/>
                <a:tab pos="3406775" algn="r"/>
                <a:tab pos="4837113" algn="r"/>
                <a:tab pos="6370638" algn="r"/>
                <a:tab pos="7978775" algn="r"/>
              </a:tabLst>
            </a:pPr>
            <a:r>
              <a:rPr lang="cs-CZ"/>
              <a:t>	</a:t>
            </a:r>
            <a:r>
              <a:rPr lang="cs-CZ" u="sng" smtClean="0"/>
              <a:t>	 · 35</a:t>
            </a:r>
            <a:r>
              <a:rPr lang="cs-CZ" smtClean="0"/>
              <a:t>	_</a:t>
            </a:r>
            <a:r>
              <a:rPr lang="cs-CZ" u="sng" smtClean="0"/>
              <a:t>	 · 26</a:t>
            </a:r>
            <a:r>
              <a:rPr lang="cs-CZ" smtClean="0"/>
              <a:t>	</a:t>
            </a:r>
            <a:r>
              <a:rPr lang="cs-CZ" u="sng" smtClean="0"/>
              <a:t>	 · 17</a:t>
            </a:r>
          </a:p>
          <a:p>
            <a:pPr marL="0" indent="0">
              <a:buNone/>
              <a:tabLst>
                <a:tab pos="354013" algn="r"/>
                <a:tab pos="17986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 smtClean="0"/>
              <a:t>		________		________		________</a:t>
            </a:r>
          </a:p>
          <a:p>
            <a:pPr marL="0" indent="0">
              <a:buNone/>
              <a:tabLst>
                <a:tab pos="354013" algn="r"/>
                <a:tab pos="17986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 smtClean="0"/>
              <a:t>		________		________		________</a:t>
            </a:r>
          </a:p>
          <a:p>
            <a:pPr marL="0" indent="0">
              <a:buNone/>
              <a:tabLst>
                <a:tab pos="354013" algn="r"/>
                <a:tab pos="17986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/>
              <a:t>	</a:t>
            </a:r>
            <a:r>
              <a:rPr lang="cs-CZ" smtClean="0"/>
              <a:t>	________		________		________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58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  <a:tabLst>
                <a:tab pos="354013" algn="r"/>
                <a:tab pos="1976438" algn="r"/>
                <a:tab pos="3584575" algn="r"/>
                <a:tab pos="4837113" algn="r"/>
                <a:tab pos="6548438" algn="r"/>
                <a:tab pos="7978775" algn="r"/>
              </a:tabLst>
            </a:pPr>
            <a:r>
              <a:rPr lang="cs-CZ">
                <a:solidFill>
                  <a:prstClr val="black"/>
                </a:solidFill>
              </a:rPr>
              <a:t>	</a:t>
            </a:r>
            <a:r>
              <a:rPr lang="cs-CZ" smtClean="0">
                <a:solidFill>
                  <a:prstClr val="black"/>
                </a:solidFill>
              </a:rPr>
              <a:t>	45 213</a:t>
            </a:r>
            <a:r>
              <a:rPr lang="cs-CZ">
                <a:solidFill>
                  <a:prstClr val="black"/>
                </a:solidFill>
              </a:rPr>
              <a:t>		</a:t>
            </a:r>
            <a:r>
              <a:rPr lang="cs-CZ" smtClean="0">
                <a:solidFill>
                  <a:prstClr val="black"/>
                </a:solidFill>
              </a:rPr>
              <a:t>37 262</a:t>
            </a:r>
            <a:r>
              <a:rPr lang="cs-CZ">
                <a:solidFill>
                  <a:prstClr val="black"/>
                </a:solidFill>
              </a:rPr>
              <a:t>	</a:t>
            </a:r>
            <a:r>
              <a:rPr lang="cs-CZ" smtClean="0">
                <a:solidFill>
                  <a:prstClr val="black"/>
                </a:solidFill>
              </a:rPr>
              <a:t>	28 534</a:t>
            </a:r>
          </a:p>
          <a:p>
            <a:pPr marL="0" lvl="0" indent="0">
              <a:buNone/>
              <a:tabLst>
                <a:tab pos="354013" algn="r"/>
                <a:tab pos="1976438" algn="r"/>
                <a:tab pos="3406775" algn="r"/>
                <a:tab pos="4837113" algn="r"/>
                <a:tab pos="6370638" algn="r"/>
                <a:tab pos="7978775" algn="r"/>
              </a:tabLst>
            </a:pPr>
            <a:r>
              <a:rPr lang="cs-CZ" smtClean="0">
                <a:solidFill>
                  <a:prstClr val="black"/>
                </a:solidFill>
              </a:rPr>
              <a:t>	</a:t>
            </a:r>
            <a:r>
              <a:rPr lang="cs-CZ" u="sng" smtClean="0">
                <a:solidFill>
                  <a:prstClr val="black"/>
                </a:solidFill>
              </a:rPr>
              <a:t>	 · 59</a:t>
            </a:r>
            <a:r>
              <a:rPr lang="cs-CZ" smtClean="0">
                <a:solidFill>
                  <a:prstClr val="black"/>
                </a:solidFill>
              </a:rPr>
              <a:t>	_</a:t>
            </a:r>
            <a:r>
              <a:rPr lang="cs-CZ" u="sng" smtClean="0">
                <a:solidFill>
                  <a:prstClr val="black"/>
                </a:solidFill>
              </a:rPr>
              <a:t>	 · 64</a:t>
            </a:r>
            <a:r>
              <a:rPr lang="cs-CZ" smtClean="0">
                <a:solidFill>
                  <a:prstClr val="black"/>
                </a:solidFill>
              </a:rPr>
              <a:t>	</a:t>
            </a:r>
            <a:r>
              <a:rPr lang="cs-CZ" u="sng" smtClean="0">
                <a:solidFill>
                  <a:prstClr val="black"/>
                </a:solidFill>
              </a:rPr>
              <a:t>	 · 30</a:t>
            </a:r>
          </a:p>
          <a:p>
            <a:pPr marL="0" lvl="0" indent="0">
              <a:buNone/>
              <a:tabLst>
                <a:tab pos="354013" algn="r"/>
                <a:tab pos="17986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>
                <a:solidFill>
                  <a:prstClr val="black"/>
                </a:solidFill>
              </a:rPr>
              <a:t>		________		________		________</a:t>
            </a:r>
          </a:p>
          <a:p>
            <a:pPr marL="0" lvl="0" indent="0">
              <a:buNone/>
              <a:tabLst>
                <a:tab pos="354013" algn="r"/>
                <a:tab pos="17986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>
                <a:solidFill>
                  <a:prstClr val="black"/>
                </a:solidFill>
              </a:rPr>
              <a:t>		________		________		________</a:t>
            </a:r>
          </a:p>
          <a:p>
            <a:pPr marL="0" lvl="0" indent="0">
              <a:buNone/>
              <a:tabLst>
                <a:tab pos="354013" algn="r"/>
                <a:tab pos="17986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>
                <a:solidFill>
                  <a:prstClr val="black"/>
                </a:solidFill>
              </a:rPr>
              <a:t>		________		________		________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845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Opakuj.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tabLst>
                <a:tab pos="2152650" algn="l"/>
                <a:tab pos="4129088" algn="l"/>
                <a:tab pos="6283325" algn="l"/>
              </a:tabLst>
            </a:pPr>
            <a:r>
              <a:rPr lang="cs-CZ" smtClean="0"/>
              <a:t>(6 · 60) + 20	= _____	(12 · 5) + 60	= _____</a:t>
            </a:r>
          </a:p>
          <a:p>
            <a:pPr marL="0" indent="0">
              <a:buNone/>
              <a:tabLst>
                <a:tab pos="2152650" algn="l"/>
                <a:tab pos="4129088" algn="l"/>
                <a:tab pos="6283325" algn="l"/>
              </a:tabLst>
            </a:pPr>
            <a:endParaRPr lang="cs-CZ" sz="1400" smtClean="0"/>
          </a:p>
          <a:p>
            <a:pPr marL="0" indent="0">
              <a:buNone/>
              <a:tabLst>
                <a:tab pos="2152650" algn="l"/>
                <a:tab pos="4129088" algn="l"/>
                <a:tab pos="6283325" algn="l"/>
              </a:tabLst>
            </a:pPr>
            <a:r>
              <a:rPr lang="cs-CZ" smtClean="0"/>
              <a:t>(3 · 15) + 45	= _____	(15 · 2) + 70	= _____</a:t>
            </a:r>
          </a:p>
          <a:p>
            <a:pPr marL="0" indent="0">
              <a:buNone/>
              <a:tabLst>
                <a:tab pos="2152650" algn="l"/>
                <a:tab pos="4129088" algn="l"/>
                <a:tab pos="6283325" algn="l"/>
              </a:tabLst>
            </a:pPr>
            <a:endParaRPr lang="cs-CZ" sz="1400" smtClean="0"/>
          </a:p>
          <a:p>
            <a:pPr marL="0" indent="0">
              <a:buNone/>
              <a:tabLst>
                <a:tab pos="2152650" algn="l"/>
                <a:tab pos="4129088" algn="l"/>
                <a:tab pos="6283325" algn="l"/>
              </a:tabLst>
            </a:pPr>
            <a:r>
              <a:rPr lang="cs-CZ" smtClean="0"/>
              <a:t>(16 · 3) - 30	= _____	(6 · 13) + 12	= _____</a:t>
            </a:r>
          </a:p>
          <a:p>
            <a:pPr marL="0" indent="0">
              <a:buNone/>
              <a:tabLst>
                <a:tab pos="2152650" algn="l"/>
                <a:tab pos="4129088" algn="l"/>
                <a:tab pos="6283325" algn="l"/>
              </a:tabLst>
            </a:pPr>
            <a:endParaRPr lang="cs-CZ" sz="1400" smtClean="0"/>
          </a:p>
          <a:p>
            <a:pPr marL="0" indent="0">
              <a:buNone/>
              <a:tabLst>
                <a:tab pos="2152650" algn="l"/>
                <a:tab pos="4129088" algn="l"/>
                <a:tab pos="6283325" algn="l"/>
              </a:tabLst>
            </a:pPr>
            <a:r>
              <a:rPr lang="cs-CZ" smtClean="0"/>
              <a:t>(45 : 3) + 60	= _____	(20 · 2) - 40	= _____</a:t>
            </a:r>
          </a:p>
          <a:p>
            <a:pPr marL="0" indent="0">
              <a:buNone/>
              <a:tabLst>
                <a:tab pos="2152650" algn="l"/>
                <a:tab pos="4129088" algn="l"/>
                <a:tab pos="6283325" algn="l"/>
              </a:tabLst>
            </a:pPr>
            <a:endParaRPr lang="cs-CZ" sz="1400" smtClean="0"/>
          </a:p>
          <a:p>
            <a:pPr marL="0" indent="0">
              <a:buNone/>
              <a:tabLst>
                <a:tab pos="2152650" algn="l"/>
                <a:tab pos="4129088" algn="l"/>
                <a:tab pos="6283325" algn="l"/>
              </a:tabLst>
            </a:pPr>
            <a:r>
              <a:rPr lang="cs-CZ" smtClean="0"/>
              <a:t>(64 : 4) + 35	= _____	(75 : 5) + 87	= 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42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4. března 2013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Písemné násobení dvojciferným činitelem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Písemné násobení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116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Písemné násobení dvojciferným činitelem</vt:lpstr>
      <vt:lpstr>Prezentace aplikace PowerPoint</vt:lpstr>
      <vt:lpstr>Písemné násobení dvojciferným činitelem</vt:lpstr>
      <vt:lpstr>Vypočítej.</vt:lpstr>
      <vt:lpstr>Prezentace aplikace PowerPoint</vt:lpstr>
      <vt:lpstr>Opakuj.</vt:lpstr>
      <vt:lpstr>Mgr. Iva Zákoucká 4. března 2013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11</cp:revision>
  <dcterms:created xsi:type="dcterms:W3CDTF">2013-03-31T08:34:28Z</dcterms:created>
  <dcterms:modified xsi:type="dcterms:W3CDTF">2013-06-22T08:41:05Z</dcterms:modified>
</cp:coreProperties>
</file>