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370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544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414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702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753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286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592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196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946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8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085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30785-9B6E-49E7-A102-F0647C654CC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504C31-B981-4773-91D2-84004EB6E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465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2060"/>
                </a:solidFill>
              </a:rPr>
              <a:t>Písemné násobení trojciferným činitelem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8064896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VY_32_INOVACE_07_C_09_Písemné </a:t>
            </a:r>
            <a:r>
              <a:rPr lang="cs-CZ" sz="2000"/>
              <a:t>násobení trojciferným činitelem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2898522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10. 5. 2013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Písemné násobení trojciferným činitelem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násobení, trojciferný činitel, rozdíl čísel,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součet čísel, součin čísel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Písemné násobení trojciferným činitelem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2876550" algn="r"/>
                <a:tab pos="5029200" algn="r"/>
              </a:tabLst>
            </a:pPr>
            <a:r>
              <a:rPr lang="cs-CZ" smtClean="0"/>
              <a:t>		853</a:t>
            </a:r>
          </a:p>
          <a:p>
            <a:pPr marL="0" indent="0">
              <a:buNone/>
              <a:tabLst>
                <a:tab pos="3317875" algn="r"/>
                <a:tab pos="5029200" algn="r"/>
              </a:tabLst>
            </a:pPr>
            <a:r>
              <a:rPr lang="cs-CZ"/>
              <a:t>	</a:t>
            </a:r>
            <a:r>
              <a:rPr lang="cs-CZ" u="sng" smtClean="0"/>
              <a:t>	· 256</a:t>
            </a:r>
            <a:endParaRPr lang="cs-CZ" smtClean="0"/>
          </a:p>
          <a:p>
            <a:pPr marL="0" indent="0">
              <a:buNone/>
              <a:tabLst>
                <a:tab pos="2876550" algn="r"/>
                <a:tab pos="5029200" algn="r"/>
              </a:tabLst>
            </a:pPr>
            <a:r>
              <a:rPr lang="cs-CZ" smtClean="0"/>
              <a:t>		5118</a:t>
            </a:r>
          </a:p>
          <a:p>
            <a:pPr marL="0" indent="0">
              <a:buNone/>
              <a:tabLst>
                <a:tab pos="2876550" algn="r"/>
                <a:tab pos="4837113" algn="r"/>
              </a:tabLst>
            </a:pPr>
            <a:r>
              <a:rPr lang="cs-CZ"/>
              <a:t>	</a:t>
            </a:r>
            <a:r>
              <a:rPr lang="cs-CZ" smtClean="0"/>
              <a:t>	4265</a:t>
            </a:r>
          </a:p>
          <a:p>
            <a:pPr marL="0" indent="0">
              <a:buNone/>
              <a:tabLst>
                <a:tab pos="3317875" algn="r"/>
                <a:tab pos="4660900" algn="r"/>
                <a:tab pos="5029200" algn="r"/>
              </a:tabLst>
            </a:pPr>
            <a:r>
              <a:rPr lang="cs-CZ"/>
              <a:t>	</a:t>
            </a:r>
            <a:r>
              <a:rPr lang="cs-CZ" u="sng" smtClean="0"/>
              <a:t>	1706	</a:t>
            </a:r>
          </a:p>
          <a:p>
            <a:pPr marL="0" indent="0">
              <a:buNone/>
              <a:tabLst>
                <a:tab pos="3671888" algn="r"/>
                <a:tab pos="5029200" algn="r"/>
              </a:tabLst>
            </a:pPr>
            <a:r>
              <a:rPr lang="cs-CZ"/>
              <a:t>	</a:t>
            </a:r>
            <a:r>
              <a:rPr lang="cs-CZ" smtClean="0"/>
              <a:t>	218368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240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2" presetClass="emph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Vynásob.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4013" algn="r"/>
                <a:tab pos="1976438" algn="r"/>
                <a:tab pos="3584575" algn="r"/>
                <a:tab pos="4837113" algn="r"/>
                <a:tab pos="6548438" algn="r"/>
                <a:tab pos="7978775" algn="r"/>
              </a:tabLst>
            </a:pPr>
            <a:r>
              <a:rPr lang="cs-CZ" smtClean="0"/>
              <a:t>		356		563		853</a:t>
            </a:r>
          </a:p>
          <a:p>
            <a:pPr marL="0" indent="0">
              <a:buNone/>
              <a:tabLst>
                <a:tab pos="354013" algn="r"/>
                <a:tab pos="1976438" algn="r"/>
                <a:tab pos="3406775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</a:t>
            </a:r>
            <a:r>
              <a:rPr lang="cs-CZ" u="sng" smtClean="0"/>
              <a:t>	 · 127</a:t>
            </a:r>
            <a:r>
              <a:rPr lang="cs-CZ" smtClean="0"/>
              <a:t>	_</a:t>
            </a:r>
            <a:r>
              <a:rPr lang="cs-CZ" u="sng" smtClean="0"/>
              <a:t>	 · 236</a:t>
            </a:r>
            <a:r>
              <a:rPr lang="cs-CZ" smtClean="0"/>
              <a:t>	</a:t>
            </a:r>
            <a:r>
              <a:rPr lang="cs-CZ" u="sng" smtClean="0"/>
              <a:t>	 · 369</a:t>
            </a:r>
          </a:p>
          <a:p>
            <a:pPr mar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	________		________		________</a:t>
            </a:r>
          </a:p>
          <a:p>
            <a:pPr mar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	________		________		________</a:t>
            </a:r>
          </a:p>
          <a:p>
            <a:pPr mar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	________		________		________</a:t>
            </a:r>
          </a:p>
          <a:p>
            <a:pPr marL="0" indent="0">
              <a:buNone/>
              <a:tabLst>
                <a:tab pos="354013" algn="r"/>
                <a:tab pos="19764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/>
              <a:t>	</a:t>
            </a:r>
            <a:r>
              <a:rPr lang="cs-CZ" smtClean="0"/>
              <a:t>	________		________		________</a:t>
            </a:r>
          </a:p>
        </p:txBody>
      </p:sp>
    </p:spTree>
    <p:extLst>
      <p:ext uri="{BB962C8B-B14F-4D97-AF65-F5344CB8AC3E}">
        <p14:creationId xmlns:p14="http://schemas.microsoft.com/office/powerpoint/2010/main" val="1504292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4013" algn="r"/>
                <a:tab pos="1976438" algn="r"/>
                <a:tab pos="3584575" algn="r"/>
                <a:tab pos="4837113" algn="r"/>
                <a:tab pos="6548438" algn="r"/>
                <a:tab pos="7978775" algn="r"/>
              </a:tabLst>
            </a:pPr>
            <a:r>
              <a:rPr lang="cs-CZ" smtClean="0"/>
              <a:t>		1 959		5 062		3 759</a:t>
            </a:r>
          </a:p>
          <a:p>
            <a:pPr marL="0" indent="0">
              <a:buNone/>
              <a:tabLst>
                <a:tab pos="354013" algn="r"/>
                <a:tab pos="1976438" algn="r"/>
                <a:tab pos="3406775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</a:t>
            </a:r>
            <a:r>
              <a:rPr lang="cs-CZ" u="sng" smtClean="0"/>
              <a:t>	 · 380</a:t>
            </a:r>
            <a:r>
              <a:rPr lang="cs-CZ" smtClean="0"/>
              <a:t>	_</a:t>
            </a:r>
            <a:r>
              <a:rPr lang="cs-CZ" u="sng" smtClean="0"/>
              <a:t>	 · 312</a:t>
            </a:r>
            <a:r>
              <a:rPr lang="cs-CZ" smtClean="0"/>
              <a:t>	</a:t>
            </a:r>
            <a:r>
              <a:rPr lang="cs-CZ" u="sng" smtClean="0"/>
              <a:t>	 · 205</a:t>
            </a:r>
          </a:p>
          <a:p>
            <a:pPr mar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	________		________		________</a:t>
            </a:r>
          </a:p>
          <a:p>
            <a:pPr mar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	________		________		________</a:t>
            </a:r>
          </a:p>
          <a:p>
            <a:pPr marL="0" indent="0">
              <a:buNone/>
              <a:tabLst>
                <a:tab pos="354013" algn="r"/>
                <a:tab pos="17986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	________		________		________</a:t>
            </a:r>
          </a:p>
          <a:p>
            <a:pPr marL="0" indent="0">
              <a:buNone/>
              <a:tabLst>
                <a:tab pos="354013" algn="r"/>
                <a:tab pos="1976438" algn="r"/>
                <a:tab pos="3230563" algn="r"/>
                <a:tab pos="4837113" algn="r"/>
                <a:tab pos="6370638" algn="r"/>
                <a:tab pos="7978775" algn="r"/>
              </a:tabLst>
            </a:pPr>
            <a:r>
              <a:rPr lang="cs-CZ" smtClean="0"/>
              <a:t>		________		________		________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73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Vypočítej.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5400600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1. Rozdíl čísel 95 237 a 26 172.</a:t>
            </a:r>
          </a:p>
        </p:txBody>
      </p:sp>
    </p:spTree>
    <p:extLst>
      <p:ext uri="{BB962C8B-B14F-4D97-AF65-F5344CB8AC3E}">
        <p14:creationId xmlns:p14="http://schemas.microsoft.com/office/powerpoint/2010/main" val="103679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2. Součet </a:t>
            </a:r>
            <a:r>
              <a:rPr lang="cs-CZ"/>
              <a:t>čísel 326 175 a 547 293.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57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3. Součin </a:t>
            </a:r>
            <a:r>
              <a:rPr lang="cs-CZ"/>
              <a:t>čísel 516 a 46.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31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4.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Písemné násobení trojciferným činitelem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Písemné násobení</a:t>
            </a:r>
          </a:p>
          <a:p>
            <a:pPr marL="0" indent="0">
              <a:buNone/>
            </a:pPr>
            <a:r>
              <a:rPr lang="cs-CZ" sz="2000" smtClean="0"/>
              <a:t>Určení rozdílu čísel, součtu čísel a součinu čísel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155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Písemné násobení trojciferným činitelem</vt:lpstr>
      <vt:lpstr>Prezentace aplikace PowerPoint</vt:lpstr>
      <vt:lpstr>Písemné násobení trojciferným činitelem</vt:lpstr>
      <vt:lpstr>Vynásob.</vt:lpstr>
      <vt:lpstr>Prezentace aplikace PowerPoint</vt:lpstr>
      <vt:lpstr>Vypočítej.</vt:lpstr>
      <vt:lpstr>Prezentace aplikace PowerPoint</vt:lpstr>
      <vt:lpstr>Prezentace aplikace PowerPoint</vt:lpstr>
      <vt:lpstr>Mgr. Iva Zákoucká 4.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násobení trojciferným činitelem</dc:title>
  <dc:creator>Iva</dc:creator>
  <cp:lastModifiedBy>Iva</cp:lastModifiedBy>
  <cp:revision>9</cp:revision>
  <dcterms:created xsi:type="dcterms:W3CDTF">2013-03-31T17:09:00Z</dcterms:created>
  <dcterms:modified xsi:type="dcterms:W3CDTF">2013-06-22T08:43:16Z</dcterms:modified>
</cp:coreProperties>
</file>