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2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294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423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575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337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32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092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37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479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162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30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8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1C52D-7634-44F7-A0B9-22DD98618B9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2AE7C-987F-4339-8204-E31756AC4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979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dělení jednociferným dělitelem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8064896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VY_32_INOVACE_07_C_10_Písemné </a:t>
            </a:r>
            <a:r>
              <a:rPr lang="cs-CZ" sz="2000"/>
              <a:t>dělení jednociferným dělitelem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655950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dělení jednociferným dělitelem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dělení, kontrola násobením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>Písemné dělení jednociferným dělitelem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  <a:tabLst>
                <a:tab pos="3584575" algn="l"/>
              </a:tabLst>
            </a:pPr>
            <a:r>
              <a:rPr lang="cs-CZ" sz="3600"/>
              <a:t>693 : 3 = </a:t>
            </a:r>
            <a:r>
              <a:rPr lang="cs-CZ" sz="3600" smtClean="0"/>
              <a:t>231</a:t>
            </a:r>
            <a:endParaRPr lang="cs-CZ" sz="3600"/>
          </a:p>
          <a:p>
            <a:pPr marL="0" indent="0">
              <a:buNone/>
              <a:tabLst>
                <a:tab pos="3584575" algn="l"/>
              </a:tabLst>
            </a:pPr>
            <a:r>
              <a:rPr lang="cs-CZ" sz="3600"/>
              <a:t>09</a:t>
            </a:r>
          </a:p>
          <a:p>
            <a:pPr marL="0" indent="0">
              <a:buNone/>
              <a:tabLst>
                <a:tab pos="6459538" algn="r"/>
              </a:tabLst>
            </a:pPr>
            <a:r>
              <a:rPr lang="cs-CZ" sz="3600"/>
              <a:t>  03</a:t>
            </a:r>
          </a:p>
          <a:p>
            <a:pPr marL="0" indent="0">
              <a:buNone/>
              <a:tabLst>
                <a:tab pos="5559425" algn="r"/>
                <a:tab pos="6459538" algn="r"/>
              </a:tabLst>
            </a:pPr>
            <a:r>
              <a:rPr lang="cs-CZ" sz="3600"/>
              <a:t>    0</a:t>
            </a:r>
            <a:endParaRPr lang="cs-CZ" sz="3600" u="sng"/>
          </a:p>
          <a:p>
            <a:pPr marL="0" indent="0">
              <a:buNone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/>
              <a:t>Kontrolu provádíme </a:t>
            </a:r>
          </a:p>
          <a:p>
            <a:pPr marL="0" indent="0">
              <a:buNone/>
            </a:pPr>
            <a:r>
              <a:rPr lang="cs-CZ" sz="3600"/>
              <a:t>násobením.	</a:t>
            </a:r>
          </a:p>
          <a:p>
            <a:pPr marL="0" indent="0">
              <a:buNone/>
              <a:tabLst>
                <a:tab pos="6459538" algn="r"/>
              </a:tabLst>
            </a:pPr>
            <a:r>
              <a:rPr lang="cs-CZ" sz="3600"/>
              <a:t>331</a:t>
            </a:r>
          </a:p>
          <a:p>
            <a:pPr marL="0" indent="0">
              <a:buNone/>
              <a:tabLst>
                <a:tab pos="900113" algn="r"/>
                <a:tab pos="5559425" algn="r"/>
                <a:tab pos="6459538" algn="r"/>
              </a:tabLst>
            </a:pPr>
            <a:r>
              <a:rPr lang="cs-CZ" sz="3600" u="sng"/>
              <a:t>· 3_</a:t>
            </a:r>
          </a:p>
          <a:p>
            <a:pPr marL="0" indent="0">
              <a:buNone/>
              <a:tabLst>
                <a:tab pos="722313" algn="r"/>
                <a:tab pos="5559425" algn="r"/>
                <a:tab pos="6459538" algn="r"/>
              </a:tabLst>
            </a:pPr>
            <a:r>
              <a:rPr lang="cs-CZ" sz="3600"/>
              <a:t>993</a:t>
            </a:r>
          </a:p>
          <a:p>
            <a:pPr marL="0" indent="0">
              <a:buNone/>
            </a:pP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 rot="10800000">
            <a:off x="552611" y="1989684"/>
            <a:ext cx="222312" cy="216022"/>
            <a:chOff x="5580112" y="3356992"/>
            <a:chExt cx="457200" cy="45720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5580112" y="3356992"/>
              <a:ext cx="457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580112" y="3356992"/>
              <a:ext cx="0" cy="45720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282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4000" smtClean="0">
                <a:latin typeface="+mn-lt"/>
              </a:rPr>
              <a:t>1. </a:t>
            </a:r>
            <a:r>
              <a:rPr lang="cs-CZ" sz="4000" u="sng" smtClean="0">
                <a:latin typeface="+mn-lt"/>
              </a:rPr>
              <a:t>Vypočítej. Kontrolu proveď násobením.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2684463" algn="r"/>
                <a:tab pos="3760788" algn="r"/>
                <a:tab pos="4217988" algn="l"/>
                <a:tab pos="6991350" algn="r"/>
                <a:tab pos="7889875" algn="r"/>
              </a:tabLst>
            </a:pPr>
            <a:r>
              <a:rPr lang="cs-CZ" smtClean="0"/>
              <a:t>272 : 8 = ____		_____	560 : 5 = ____		_____</a:t>
            </a:r>
          </a:p>
          <a:p>
            <a:pPr marL="0" indent="0">
              <a:buNone/>
              <a:tabLst>
                <a:tab pos="2684463" algn="r"/>
                <a:tab pos="3760788" algn="r"/>
                <a:tab pos="4217988" algn="l"/>
                <a:tab pos="6991350" algn="r"/>
                <a:tab pos="7889875" algn="r"/>
              </a:tabLst>
            </a:pPr>
            <a:r>
              <a:rPr lang="cs-CZ"/>
              <a:t>	</a:t>
            </a:r>
            <a:r>
              <a:rPr lang="cs-CZ" smtClean="0"/>
              <a:t>	_____			_____		_____			_____</a:t>
            </a:r>
          </a:p>
          <a:p>
            <a:pPr marL="0" indent="0">
              <a:buNone/>
              <a:tabLst>
                <a:tab pos="2684463" algn="r"/>
                <a:tab pos="3760788" algn="r"/>
                <a:tab pos="4217988" algn="l"/>
                <a:tab pos="6991350" algn="r"/>
                <a:tab pos="7889875" algn="r"/>
              </a:tabLst>
            </a:pPr>
            <a:endParaRPr lang="cs-CZ"/>
          </a:p>
          <a:p>
            <a:pPr marL="0" indent="0">
              <a:buNone/>
              <a:tabLst>
                <a:tab pos="2684463" algn="r"/>
                <a:tab pos="3760788" algn="r"/>
                <a:tab pos="4217988" algn="l"/>
                <a:tab pos="6991350" algn="r"/>
                <a:tab pos="7889875" algn="r"/>
              </a:tabLst>
            </a:pPr>
            <a:r>
              <a:rPr lang="cs-CZ" smtClean="0"/>
              <a:t>186 : 3 = ____		_____	819 : 9 = ____		_____</a:t>
            </a:r>
          </a:p>
          <a:p>
            <a:pPr marL="0" indent="0">
              <a:buNone/>
              <a:tabLst>
                <a:tab pos="2684463" algn="r"/>
                <a:tab pos="3760788" algn="r"/>
                <a:tab pos="4217988" algn="l"/>
                <a:tab pos="6991350" algn="r"/>
                <a:tab pos="7889875" algn="r"/>
              </a:tabLst>
            </a:pPr>
            <a:r>
              <a:rPr lang="cs-CZ" smtClean="0"/>
              <a:t>		_____			_____		_____			_____ 	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42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smtClean="0">
                <a:latin typeface="+mn-lt"/>
              </a:rPr>
              <a:t>2. Děl písemně. Proveď kontrolu.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  <a:tabLst>
                <a:tab pos="2876550" algn="r"/>
                <a:tab pos="4041775" algn="r"/>
                <a:tab pos="4217988" algn="l"/>
                <a:tab pos="7181850" algn="r"/>
              </a:tabLst>
            </a:pPr>
            <a:r>
              <a:rPr lang="cs-CZ" smtClean="0"/>
              <a:t>7 497 : 7 = _____		_____	2 172 : 4 = _____		_____</a:t>
            </a:r>
          </a:p>
          <a:p>
            <a:pPr marL="0" indent="0">
              <a:buNone/>
              <a:tabLst>
                <a:tab pos="2684463" algn="r"/>
                <a:tab pos="4041775" algn="r"/>
                <a:tab pos="4217988" algn="l"/>
                <a:tab pos="6991350" algn="r"/>
                <a:tab pos="8347075" algn="r"/>
              </a:tabLst>
            </a:pPr>
            <a:r>
              <a:rPr lang="cs-CZ"/>
              <a:t>	</a:t>
            </a:r>
            <a:r>
              <a:rPr lang="cs-CZ" smtClean="0"/>
              <a:t>	_____			_____		_____			_____</a:t>
            </a:r>
          </a:p>
          <a:p>
            <a:pPr marL="0" indent="0">
              <a:buNone/>
              <a:tabLst>
                <a:tab pos="2684463" algn="r"/>
                <a:tab pos="4041775" algn="r"/>
                <a:tab pos="4217988" algn="l"/>
                <a:tab pos="6991350" algn="r"/>
                <a:tab pos="7889875" algn="r"/>
              </a:tabLst>
            </a:pPr>
            <a:endParaRPr lang="cs-CZ" smtClean="0"/>
          </a:p>
          <a:p>
            <a:pPr marL="0" indent="0">
              <a:buNone/>
              <a:tabLst>
                <a:tab pos="2876550" algn="r"/>
                <a:tab pos="4041775" algn="r"/>
                <a:tab pos="4217988" algn="l"/>
                <a:tab pos="7181850" algn="r"/>
              </a:tabLst>
            </a:pPr>
            <a:r>
              <a:rPr lang="cs-CZ" smtClean="0"/>
              <a:t>3 894 : 6 = _____		_____	6 552 : 8 = _____		_____</a:t>
            </a:r>
          </a:p>
          <a:p>
            <a:pPr marL="0" indent="0">
              <a:buNone/>
              <a:tabLst>
                <a:tab pos="2684463" algn="r"/>
                <a:tab pos="4041775" algn="r"/>
                <a:tab pos="4217988" algn="l"/>
                <a:tab pos="6991350" algn="r"/>
                <a:tab pos="8347075" algn="r"/>
              </a:tabLst>
            </a:pPr>
            <a:r>
              <a:rPr lang="cs-CZ" smtClean="0"/>
              <a:t>		_____			_____		_____			_____</a:t>
            </a:r>
          </a:p>
          <a:p>
            <a:pPr marL="0" indent="0">
              <a:buNone/>
              <a:tabLst>
                <a:tab pos="2684463" algn="r"/>
                <a:tab pos="4041775" algn="r"/>
                <a:tab pos="4217988" algn="l"/>
                <a:tab pos="6991350" algn="r"/>
                <a:tab pos="7889875" algn="r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08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smtClean="0">
                <a:latin typeface="+mn-lt"/>
              </a:rPr>
              <a:t>3. Vypočítej.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5112568"/>
          </a:xfrm>
        </p:spPr>
        <p:txBody>
          <a:bodyPr/>
          <a:lstStyle/>
          <a:p>
            <a:pPr marL="0" indent="0">
              <a:buNone/>
              <a:tabLst>
                <a:tab pos="6105525" algn="r"/>
              </a:tabLst>
            </a:pPr>
            <a:r>
              <a:rPr lang="cs-CZ" smtClean="0"/>
              <a:t>27 920 : 5 = ________	________</a:t>
            </a:r>
          </a:p>
          <a:p>
            <a:pPr marL="0" indent="0">
              <a:buNone/>
              <a:tabLst>
                <a:tab pos="6105525" algn="r"/>
              </a:tabLst>
            </a:pPr>
            <a:endParaRPr lang="cs-CZ"/>
          </a:p>
          <a:p>
            <a:pPr marL="0" indent="0">
              <a:buNone/>
              <a:tabLst>
                <a:tab pos="6105525" algn="r"/>
              </a:tabLst>
            </a:pPr>
            <a:endParaRPr lang="cs-CZ" smtClean="0"/>
          </a:p>
          <a:p>
            <a:pPr marL="0" indent="0">
              <a:buNone/>
              <a:tabLst>
                <a:tab pos="6105525" algn="r"/>
              </a:tabLst>
            </a:pPr>
            <a:endParaRPr lang="cs-CZ" smtClean="0"/>
          </a:p>
          <a:p>
            <a:pPr marL="0" indent="0">
              <a:buNone/>
              <a:tabLst>
                <a:tab pos="6105525" algn="r"/>
              </a:tabLst>
            </a:pPr>
            <a:endParaRPr lang="cs-CZ" sz="1400" smtClean="0"/>
          </a:p>
          <a:p>
            <a:pPr marL="0" indent="0">
              <a:buNone/>
              <a:tabLst>
                <a:tab pos="6105525" algn="r"/>
              </a:tabLst>
            </a:pPr>
            <a:r>
              <a:rPr lang="cs-CZ" smtClean="0"/>
              <a:t>395 253 : 9 = ________	________	</a:t>
            </a:r>
          </a:p>
          <a:p>
            <a:pPr marL="0" indent="0">
              <a:buNone/>
              <a:tabLst>
                <a:tab pos="2684463" algn="r"/>
                <a:tab pos="4041775" algn="r"/>
                <a:tab pos="4217988" algn="l"/>
                <a:tab pos="6991350" algn="r"/>
                <a:tab pos="7889875" algn="r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20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Rodiče uspořili 56 240 Kč. Jak je rozdělí svým dvěma dětem, aby každé z nich mělo stejně?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563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5.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dělení jednociferným dělitelem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dělení</a:t>
            </a:r>
          </a:p>
          <a:p>
            <a:pPr marL="0" indent="0">
              <a:buNone/>
            </a:pPr>
            <a:r>
              <a:rPr lang="cs-CZ" sz="2000" smtClean="0"/>
              <a:t>Kontrola násobením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179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Písemné dělení jednociferným dělitelem</vt:lpstr>
      <vt:lpstr>Prezentace aplikace PowerPoint</vt:lpstr>
      <vt:lpstr>Písemné dělení jednociferným dělitelem</vt:lpstr>
      <vt:lpstr>1. Vypočítej. Kontrolu proveď násobením.</vt:lpstr>
      <vt:lpstr>2. Děl písemně. Proveď kontrolu.</vt:lpstr>
      <vt:lpstr>3. Vypočítej.</vt:lpstr>
      <vt:lpstr>Prezentace aplikace PowerPoint</vt:lpstr>
      <vt:lpstr>Mgr. Iva Zákoucká 5.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jednociferným dělitelem</dc:title>
  <dc:creator>Iva</dc:creator>
  <cp:lastModifiedBy>Iva</cp:lastModifiedBy>
  <cp:revision>13</cp:revision>
  <dcterms:created xsi:type="dcterms:W3CDTF">2013-03-31T17:38:08Z</dcterms:created>
  <dcterms:modified xsi:type="dcterms:W3CDTF">2013-06-22T08:42:07Z</dcterms:modified>
</cp:coreProperties>
</file>