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754"/>
        <p:guide pos="297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00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sz="quarter" idx="10"/>
          </p:nvPr>
        </p:nvSpPr>
        <p:spPr>
          <a:xfrm>
            <a:off x="611561" y="1628800"/>
            <a:ext cx="2520280" cy="432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1"/>
          </p:nvPr>
        </p:nvSpPr>
        <p:spPr>
          <a:xfrm>
            <a:off x="3635896" y="1772816"/>
            <a:ext cx="2448272" cy="41044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2"/>
          </p:nvPr>
        </p:nvSpPr>
        <p:spPr>
          <a:xfrm>
            <a:off x="6228184" y="1772816"/>
            <a:ext cx="2448272" cy="40324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5235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65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619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928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09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633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10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784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84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186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417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2B0D7-ACCA-4320-BC70-0D94DB6AA227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2E1F9-5533-452B-A679-1463B222F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756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Jednotky délky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VY_32_INOVACE_07_C_13_Jednotky </a:t>
            </a:r>
            <a:r>
              <a:rPr lang="cs-CZ" sz="2000"/>
              <a:t>délky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5923375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6.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16. 5. 2013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Jednotky délky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jednotky délky, metr, decimetr, centimetr, milimetr, kilometr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Jednotky délky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mtClean="0"/>
              <a:t>Zopakuj si!</a:t>
            </a:r>
          </a:p>
          <a:p>
            <a:pPr marL="0" indent="0">
              <a:buNone/>
              <a:tabLst>
                <a:tab pos="900113" algn="l"/>
              </a:tabLst>
            </a:pPr>
            <a:r>
              <a:rPr lang="cs-CZ" smtClean="0"/>
              <a:t>1 m	= 10 dm = 100 cm = 1 000 mm</a:t>
            </a:r>
          </a:p>
          <a:p>
            <a:pPr marL="0" indent="0">
              <a:buNone/>
              <a:tabLst>
                <a:tab pos="900113" algn="l"/>
              </a:tabLst>
            </a:pPr>
            <a:r>
              <a:rPr lang="cs-CZ" smtClean="0"/>
              <a:t>1 dm	= 10 cm = 100 mm</a:t>
            </a:r>
          </a:p>
          <a:p>
            <a:pPr marL="0" indent="0">
              <a:buNone/>
              <a:tabLst>
                <a:tab pos="900113" algn="l"/>
              </a:tabLst>
            </a:pPr>
            <a:r>
              <a:rPr lang="cs-CZ" smtClean="0"/>
              <a:t>1 cm	= 10 mm</a:t>
            </a:r>
          </a:p>
          <a:p>
            <a:pPr marL="0" indent="0">
              <a:buNone/>
              <a:tabLst>
                <a:tab pos="900113" algn="l"/>
              </a:tabLst>
            </a:pPr>
            <a:r>
              <a:rPr lang="cs-CZ" smtClean="0"/>
              <a:t>1 km	= 1 000 m</a:t>
            </a:r>
          </a:p>
        </p:txBody>
      </p:sp>
    </p:spTree>
    <p:extLst>
      <p:ext uri="{BB962C8B-B14F-4D97-AF65-F5344CB8AC3E}">
        <p14:creationId xmlns:p14="http://schemas.microsoft.com/office/powerpoint/2010/main" val="2983632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mph" presetSubtype="0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rctx="PPT">
                                        <p:cTn id="10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1. Převeď na dané jednotky.</a:t>
            </a:r>
            <a:endParaRPr lang="cs-CZ" sz="4000" u="sng"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10358350"/>
              </p:ext>
            </p:extLst>
          </p:nvPr>
        </p:nvGraphicFramePr>
        <p:xfrm>
          <a:off x="251520" y="1916832"/>
          <a:ext cx="8686660" cy="3600400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1656000"/>
                <a:gridCol w="1028700"/>
                <a:gridCol w="208280"/>
                <a:gridCol w="1728000"/>
                <a:gridCol w="1028700"/>
                <a:gridCol w="208280"/>
                <a:gridCol w="1800000"/>
                <a:gridCol w="1028700"/>
              </a:tblGrid>
              <a:tr h="9001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6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6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endParaRPr lang="cs-CZ" sz="36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6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6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6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cm</a:t>
                      </a:r>
                      <a:endParaRPr lang="cs-CZ" sz="36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smtClean="0"/>
                        <a:t>mm</a:t>
                      </a:r>
                      <a:endParaRPr lang="cs-CZ" sz="40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l"/>
                      <a:r>
                        <a:rPr lang="cs-CZ" sz="2700" smtClean="0"/>
                        <a:t>300 cm</a:t>
                      </a:r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700" smtClean="0"/>
                        <a:t>5 m 40 cm</a:t>
                      </a:r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700" smtClean="0"/>
                        <a:t>2 cm 5 mm</a:t>
                      </a:r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l"/>
                      <a:r>
                        <a:rPr lang="cs-CZ" sz="2700" smtClean="0"/>
                        <a:t>8 000 mm</a:t>
                      </a:r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700" smtClean="0"/>
                        <a:t>3 m 1 cm</a:t>
                      </a:r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700" smtClean="0"/>
                        <a:t>9 dm</a:t>
                      </a:r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l"/>
                      <a:r>
                        <a:rPr lang="cs-CZ" sz="2700" smtClean="0"/>
                        <a:t>60 dm</a:t>
                      </a:r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700" smtClean="0"/>
                        <a:t>1 000 mm</a:t>
                      </a:r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700" smtClean="0"/>
                        <a:t>6 m 20 mm</a:t>
                      </a:r>
                      <a:endParaRPr lang="cs-CZ" sz="2700"/>
                    </a:p>
                  </a:txBody>
                  <a:tcPr anchor="ctr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7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64673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2. Doplň jednotky délky.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205038"/>
            <a:ext cx="3754760" cy="2548880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1254125" algn="l"/>
              </a:tabLst>
            </a:pPr>
            <a:r>
              <a:rPr lang="cs-CZ" sz="3200" smtClean="0"/>
              <a:t>6 m	= 600 ___</a:t>
            </a:r>
          </a:p>
          <a:p>
            <a:pPr marL="0" indent="0">
              <a:buNone/>
              <a:tabLst>
                <a:tab pos="1254125" algn="l"/>
              </a:tabLst>
            </a:pPr>
            <a:endParaRPr lang="cs-CZ" sz="1400" smtClean="0"/>
          </a:p>
          <a:p>
            <a:pPr marL="0" indent="0">
              <a:buNone/>
              <a:tabLst>
                <a:tab pos="1254125" algn="l"/>
              </a:tabLst>
            </a:pPr>
            <a:r>
              <a:rPr lang="cs-CZ" sz="3200" smtClean="0"/>
              <a:t>10 km	= 10 000 ___</a:t>
            </a:r>
          </a:p>
          <a:p>
            <a:pPr marL="0" indent="0">
              <a:buNone/>
              <a:tabLst>
                <a:tab pos="1254125" algn="l"/>
              </a:tabLst>
            </a:pPr>
            <a:endParaRPr lang="cs-CZ" sz="1400" smtClean="0"/>
          </a:p>
          <a:p>
            <a:pPr marL="0" indent="0">
              <a:buNone/>
              <a:tabLst>
                <a:tab pos="1254125" algn="l"/>
              </a:tabLst>
            </a:pPr>
            <a:r>
              <a:rPr lang="cs-CZ" sz="3200" smtClean="0"/>
              <a:t>3 dm	= 30 ___</a:t>
            </a:r>
          </a:p>
          <a:p>
            <a:pPr marL="0" indent="0">
              <a:buNone/>
            </a:pP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6111" y="2205038"/>
            <a:ext cx="3954361" cy="2404864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1887538" algn="l"/>
              </a:tabLst>
            </a:pPr>
            <a:r>
              <a:rPr lang="cs-CZ" sz="3200" smtClean="0"/>
              <a:t>2 cm 2 mm	= 22 ___</a:t>
            </a:r>
          </a:p>
          <a:p>
            <a:pPr marL="0" indent="0">
              <a:buNone/>
              <a:tabLst>
                <a:tab pos="1887538" algn="l"/>
              </a:tabLst>
            </a:pPr>
            <a:endParaRPr lang="cs-CZ" sz="1400" smtClean="0"/>
          </a:p>
          <a:p>
            <a:pPr marL="0" indent="0">
              <a:buNone/>
              <a:tabLst>
                <a:tab pos="1887538" algn="l"/>
              </a:tabLst>
            </a:pPr>
            <a:r>
              <a:rPr lang="cs-CZ" sz="3200" smtClean="0"/>
              <a:t>3 m 6 cm	= 306 ___</a:t>
            </a:r>
          </a:p>
          <a:p>
            <a:pPr marL="0" indent="0">
              <a:buNone/>
              <a:tabLst>
                <a:tab pos="1887538" algn="l"/>
              </a:tabLst>
            </a:pPr>
            <a:endParaRPr lang="cs-CZ" sz="1400" smtClean="0"/>
          </a:p>
          <a:p>
            <a:pPr marL="0" indent="0">
              <a:buNone/>
              <a:tabLst>
                <a:tab pos="1887538" algn="l"/>
              </a:tabLst>
            </a:pPr>
            <a:r>
              <a:rPr lang="cs-CZ" sz="3200" smtClean="0"/>
              <a:t>9 dm 7 cm	= 97___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274959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pPr algn="l">
              <a:tabLst>
                <a:tab pos="2506663" algn="l"/>
              </a:tabLst>
            </a:pPr>
            <a:r>
              <a:rPr lang="cs-CZ" sz="4000" u="sng" smtClean="0">
                <a:latin typeface="+mn-lt"/>
              </a:rPr>
              <a:t>3. Převáděj.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/>
              <a:t>	</a:t>
            </a:r>
            <a:r>
              <a:rPr lang="cs-CZ" smtClean="0"/>
              <a:t>27 mm	= ___ cm ___ mm</a:t>
            </a:r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endParaRPr lang="cs-CZ" sz="1400" smtClean="0"/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 smtClean="0"/>
              <a:t>	640 mm	= ___ cm ___ mm</a:t>
            </a:r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endParaRPr lang="cs-CZ" sz="1400" smtClean="0"/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/>
              <a:t>	</a:t>
            </a:r>
            <a:r>
              <a:rPr lang="cs-CZ" smtClean="0"/>
              <a:t>513 cm	= ___ dm ___ cm</a:t>
            </a:r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endParaRPr lang="cs-CZ" sz="1400" smtClean="0"/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/>
              <a:t>	</a:t>
            </a:r>
            <a:r>
              <a:rPr lang="cs-CZ" smtClean="0"/>
              <a:t>1 387 km	= ___ km ___ 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865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pPr algn="l">
              <a:tabLst>
                <a:tab pos="2506663" algn="l"/>
              </a:tabLst>
            </a:pPr>
            <a:r>
              <a:rPr lang="cs-CZ" sz="4000" u="sng" smtClean="0">
                <a:latin typeface="+mn-lt"/>
              </a:rPr>
              <a:t>4. Převáděj.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  <a:tabLst>
                <a:tab pos="1798638" algn="r"/>
                <a:tab pos="1887538" algn="l"/>
              </a:tabLst>
            </a:pPr>
            <a:r>
              <a:rPr lang="cs-CZ"/>
              <a:t>	</a:t>
            </a:r>
            <a:r>
              <a:rPr lang="cs-CZ" smtClean="0"/>
              <a:t>6 000 m	= ___ km</a:t>
            </a:r>
          </a:p>
          <a:p>
            <a:pPr marL="0" indent="0">
              <a:buNone/>
              <a:tabLst>
                <a:tab pos="1798638" algn="r"/>
                <a:tab pos="1887538" algn="l"/>
              </a:tabLst>
            </a:pPr>
            <a:endParaRPr lang="cs-CZ" sz="1400" smtClean="0"/>
          </a:p>
          <a:p>
            <a:pPr marL="0" indent="0">
              <a:buNone/>
              <a:tabLst>
                <a:tab pos="1798638" algn="r"/>
                <a:tab pos="1887538" algn="l"/>
              </a:tabLst>
            </a:pPr>
            <a:r>
              <a:rPr lang="cs-CZ"/>
              <a:t>	</a:t>
            </a:r>
            <a:r>
              <a:rPr lang="cs-CZ" smtClean="0"/>
              <a:t>19 000 m	= ___ km</a:t>
            </a:r>
          </a:p>
          <a:p>
            <a:pPr marL="0" indent="0">
              <a:buNone/>
              <a:tabLst>
                <a:tab pos="1798638" algn="r"/>
                <a:tab pos="1887538" algn="l"/>
              </a:tabLst>
            </a:pPr>
            <a:endParaRPr lang="cs-CZ" sz="1400" smtClean="0"/>
          </a:p>
          <a:p>
            <a:pPr marL="0" indent="0">
              <a:buNone/>
              <a:tabLst>
                <a:tab pos="1798638" algn="r"/>
                <a:tab pos="1887538" algn="l"/>
              </a:tabLst>
            </a:pPr>
            <a:r>
              <a:rPr lang="cs-CZ"/>
              <a:t>	</a:t>
            </a:r>
            <a:r>
              <a:rPr lang="cs-CZ" smtClean="0"/>
              <a:t>255 000 m	= ___ km</a:t>
            </a:r>
          </a:p>
          <a:p>
            <a:pPr marL="0" indent="0">
              <a:buNone/>
              <a:tabLst>
                <a:tab pos="5029200" algn="r"/>
                <a:tab pos="5118100" algn="l"/>
              </a:tabLst>
            </a:pPr>
            <a:r>
              <a:rPr lang="cs-CZ" smtClean="0"/>
              <a:t>	7 km	= __________ m</a:t>
            </a:r>
          </a:p>
          <a:p>
            <a:pPr marL="0" indent="0">
              <a:buNone/>
              <a:tabLst>
                <a:tab pos="5029200" algn="r"/>
                <a:tab pos="5118100" algn="l"/>
              </a:tabLst>
            </a:pPr>
            <a:endParaRPr lang="cs-CZ" sz="1400" smtClean="0"/>
          </a:p>
          <a:p>
            <a:pPr marL="0" indent="0">
              <a:buNone/>
              <a:tabLst>
                <a:tab pos="5029200" algn="r"/>
                <a:tab pos="5118100" algn="l"/>
              </a:tabLst>
            </a:pPr>
            <a:r>
              <a:rPr lang="cs-CZ"/>
              <a:t>	</a:t>
            </a:r>
            <a:r>
              <a:rPr lang="cs-CZ" smtClean="0"/>
              <a:t>36 km	= __________ m</a:t>
            </a:r>
          </a:p>
          <a:p>
            <a:pPr marL="0" indent="0">
              <a:buNone/>
              <a:tabLst>
                <a:tab pos="5029200" algn="r"/>
                <a:tab pos="5118100" algn="l"/>
              </a:tabLst>
            </a:pPr>
            <a:endParaRPr lang="cs-CZ" sz="1400" smtClean="0"/>
          </a:p>
          <a:p>
            <a:pPr marL="0" indent="0">
              <a:buNone/>
              <a:tabLst>
                <a:tab pos="5029200" algn="r"/>
                <a:tab pos="5118100" algn="l"/>
              </a:tabLst>
            </a:pPr>
            <a:r>
              <a:rPr lang="cs-CZ"/>
              <a:t>	</a:t>
            </a:r>
            <a:r>
              <a:rPr lang="cs-CZ" smtClean="0"/>
              <a:t>99 km	= __________ 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445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5. Doplň tabulku.</a:t>
            </a:r>
            <a:endParaRPr lang="cs-CZ" sz="4000" u="sng"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211244532"/>
              </p:ext>
            </p:extLst>
          </p:nvPr>
        </p:nvGraphicFramePr>
        <p:xfrm>
          <a:off x="457200" y="1600200"/>
          <a:ext cx="8229600" cy="398904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949376"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m</a:t>
                      </a:r>
                      <a:endParaRPr lang="cs-CZ" sz="3600" b="0"/>
                    </a:p>
                  </a:txBody>
                  <a:tcPr anchor="ctr">
                    <a:lnL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dm</a:t>
                      </a:r>
                      <a:endParaRPr lang="cs-CZ" sz="3600" b="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cm</a:t>
                      </a:r>
                      <a:endParaRPr lang="cs-CZ" sz="3600" b="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smtClean="0"/>
                        <a:t>mm</a:t>
                      </a:r>
                      <a:endParaRPr lang="cs-CZ" sz="3600" b="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607933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50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7933">
                <a:tc>
                  <a:txBody>
                    <a:bodyPr/>
                    <a:lstStyle/>
                    <a:p>
                      <a:r>
                        <a:rPr lang="cs-CZ" sz="3200" smtClean="0"/>
                        <a:t>6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7933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4 000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7933">
                <a:tc>
                  <a:txBody>
                    <a:bodyPr/>
                    <a:lstStyle/>
                    <a:p>
                      <a:r>
                        <a:rPr lang="cs-CZ" sz="3200" smtClean="0"/>
                        <a:t>15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7933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700</a:t>
                      </a:r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60853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6. března 2013</a:t>
            </a:r>
            <a:br>
              <a:rPr lang="cs-CZ" sz="2800" smtClean="0"/>
            </a:br>
            <a:r>
              <a:rPr lang="cs-CZ" sz="2800" smtClean="0"/>
              <a:t>Určeno pro 4. a 5.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Jednotky délky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Převádění jednotek délky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</TotalTime>
  <Words>182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Jednotky délky</vt:lpstr>
      <vt:lpstr>Prezentace aplikace PowerPoint</vt:lpstr>
      <vt:lpstr>Jednotky délky</vt:lpstr>
      <vt:lpstr>1. Převeď na dané jednotky.</vt:lpstr>
      <vt:lpstr>2. Doplň jednotky délky.</vt:lpstr>
      <vt:lpstr>3. Převáděj.</vt:lpstr>
      <vt:lpstr>4. Převáděj.</vt:lpstr>
      <vt:lpstr>5. Doplň tabulku.</vt:lpstr>
      <vt:lpstr>Mgr. Iva Zákoucká 6. března 2013 Určeno pro 4. a 5.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19</cp:revision>
  <dcterms:created xsi:type="dcterms:W3CDTF">2013-04-06T10:23:45Z</dcterms:created>
  <dcterms:modified xsi:type="dcterms:W3CDTF">2013-06-22T08:44:54Z</dcterms:modified>
</cp:coreProperties>
</file>