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1253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90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86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99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5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07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35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52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0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83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54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1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>
                <a:alpha val="50000"/>
              </a:srgbClr>
            </a:gs>
            <a:gs pos="8000">
              <a:srgbClr val="85C2FF"/>
            </a:gs>
            <a:gs pos="13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55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6765" y="476672"/>
            <a:ext cx="8134672" cy="1440160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dělení dvojciferným dělitelem beze zbytku - zkrácený zápis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920880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VY_32_INOVACE_07_C_18_Písemné </a:t>
            </a:r>
            <a:r>
              <a:rPr lang="cs-CZ" sz="2000"/>
              <a:t>dělení dvojciferným dělitelem beze zbytku - zkrácený zápis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74524"/>
              </p:ext>
            </p:extLst>
          </p:nvPr>
        </p:nvGraphicFramePr>
        <p:xfrm>
          <a:off x="1146182" y="980728"/>
          <a:ext cx="6851636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8.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30. 4. 2013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dělení dvojciferným dělitelem beze zbytku - zkrácený zápis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písemné dělení, dvojciferný dělitel, kontrola správnosti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Písemné dělení dvojciferným dělitelem beze zbytku - zkrácený zápis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smtClean="0">
                <a:solidFill>
                  <a:srgbClr val="FF0000"/>
                </a:solidFill>
              </a:rPr>
              <a:t>Připomeň si!</a:t>
            </a:r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sz="3200" smtClean="0"/>
              <a:t>22 204 : 13 = 1 708</a:t>
            </a:r>
          </a:p>
          <a:p>
            <a:pPr marL="0" indent="0">
              <a:buNone/>
            </a:pPr>
            <a:r>
              <a:rPr lang="cs-CZ" sz="3200" smtClean="0"/>
              <a:t>  9 2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10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104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  00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772816"/>
            <a:ext cx="454684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rgbClr val="0070C0"/>
                </a:solidFill>
              </a:rPr>
              <a:t>Zbytek musí být vždy menší než dělitel.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>
                <a:solidFill>
                  <a:schemeClr val="accent2"/>
                </a:solidFill>
              </a:rPr>
              <a:t>Při špatném odhadu klidně číslici v podílu škrtni a napiš novou.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>
                <a:solidFill>
                  <a:srgbClr val="00B0F0"/>
                </a:solidFill>
              </a:rPr>
              <a:t>Ke každému příkladu patří kontrola správnosti.</a:t>
            </a:r>
            <a:endParaRPr lang="cs-CZ" sz="3200">
              <a:solidFill>
                <a:srgbClr val="00B0F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 rot="10800000">
            <a:off x="772709" y="3156578"/>
            <a:ext cx="222312" cy="216022"/>
            <a:chOff x="5580112" y="3356992"/>
            <a:chExt cx="457200" cy="45720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5580112" y="3356992"/>
              <a:ext cx="45720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580112" y="3356992"/>
              <a:ext cx="0" cy="45720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4930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smtClean="0"/>
              <a:t>1. Příklady se snadným odhadem výsledku.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989138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168 : 28 = _____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260 : 52 = 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Zk.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005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/>
              <a:t>2</a:t>
            </a:r>
            <a:r>
              <a:rPr lang="cs-CZ" u="sng" smtClean="0"/>
              <a:t>. Jednoduché příklady, ale s nesnadným odhadem výsledku.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989138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427 : 61 = _____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258 : 43 = 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Zk.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1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600" u="sng" smtClean="0"/>
              <a:t>3. Příklady se snadným odhadem výsledku, ale s větším počtem číslic v podílu.</a:t>
            </a:r>
            <a:endParaRPr lang="cs-CZ" sz="3600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038600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16 642 : 53 = 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2368011"/>
            <a:ext cx="3534544" cy="415733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55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038600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28 796 : 92 = 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2368011"/>
            <a:ext cx="3534544" cy="415733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80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600" u="sng" smtClean="0"/>
              <a:t>4. O něco obtížnější příklady s náročnějším odhadem výsledku.</a:t>
            </a:r>
            <a:endParaRPr lang="cs-CZ" sz="3600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038600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41 940 : 45 = 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2368011"/>
            <a:ext cx="3534544" cy="415733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7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038600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55 275 : 67 = 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2368011"/>
            <a:ext cx="3534544" cy="415733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25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/>
              <a:t>5. Slovní úloha.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Neznámé číslo jsme vydělili číslem 34 a vyšel podíl 123. Jaké to bylo číslo?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57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8. března 2013</a:t>
            </a:r>
            <a:br>
              <a:rPr lang="cs-CZ" sz="2800" smtClean="0"/>
            </a:br>
            <a:r>
              <a:rPr lang="cs-CZ" sz="2800" smtClean="0"/>
              <a:t>Určeno pro 5.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dělení dvojciferným dělitelem beze zbytku - zkrácený zápis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dělení</a:t>
            </a:r>
          </a:p>
          <a:p>
            <a:pPr marL="0" indent="0">
              <a:buNone/>
            </a:pPr>
            <a:r>
              <a:rPr lang="cs-CZ" sz="2000" smtClean="0"/>
              <a:t>Kontrola správnosti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309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Písemné dělení dvojciferným dělitelem beze zbytku - zkrácený zápis</vt:lpstr>
      <vt:lpstr>Prezentace aplikace PowerPoint</vt:lpstr>
      <vt:lpstr>Písemné dělení dvojciferným dělitelem beze zbytku - zkrácený zápis</vt:lpstr>
      <vt:lpstr>1. Příklady se snadným odhadem výsledku.</vt:lpstr>
      <vt:lpstr>2. Jednoduché příklady, ale s nesnadným odhadem výsledku.</vt:lpstr>
      <vt:lpstr>3. Příklady se snadným odhadem výsledku, ale s větším počtem číslic v podílu.</vt:lpstr>
      <vt:lpstr>Prezentace aplikace PowerPoint</vt:lpstr>
      <vt:lpstr>4. O něco obtížnější příklady s náročnějším odhadem výsledku.</vt:lpstr>
      <vt:lpstr>Prezentace aplikace PowerPoint</vt:lpstr>
      <vt:lpstr>5. Slovní úloha.</vt:lpstr>
      <vt:lpstr>Mgr. Iva Zákoucká 8. března 2013 Určeno pro 5.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dvojciferným dělitelem beze zbytku</dc:title>
  <dc:creator>Iva</dc:creator>
  <cp:lastModifiedBy>Iva</cp:lastModifiedBy>
  <cp:revision>12</cp:revision>
  <dcterms:created xsi:type="dcterms:W3CDTF">2013-04-14T07:24:46Z</dcterms:created>
  <dcterms:modified xsi:type="dcterms:W3CDTF">2013-06-22T08:48:22Z</dcterms:modified>
</cp:coreProperties>
</file>