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61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433741"/>
            <a:ext cx="5034607" cy="1046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 noGrp="1"/>
          </p:cNvSpPr>
          <p:nvPr>
            <p:ph type="subTitle" idx="1"/>
          </p:nvPr>
        </p:nvSpPr>
        <p:spPr>
          <a:xfrm>
            <a:off x="395536" y="332656"/>
            <a:ext cx="6480720" cy="3240360"/>
          </a:xfrm>
          <a:prstGeom prst="rect">
            <a:avLst/>
          </a:prstGeom>
        </p:spPr>
        <p:txBody>
          <a:bodyPr vert="horz" lIns="91440" tIns="45720" rIns="91440" bIns="9144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Název školy: ZŠ a MŠ Zvole, okr. Praha-západ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 Lucie Strejcová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Název: VY_32_INOVACE_01 4Š Intonace</a:t>
            </a:r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Umění a kultura –</a:t>
            </a:r>
            <a:r>
              <a:rPr lang="cs-CZ" sz="2400" dirty="0" err="1" smtClean="0"/>
              <a:t>Hv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Číslo projektu: CZ.1.07/1.4.00/21.0305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206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20076"/>
            <a:ext cx="9036496" cy="687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3221" y="43651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Halí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36611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belí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06079" y="43651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7653" y="4358575"/>
            <a:ext cx="953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zelí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65474" y="4366118"/>
            <a:ext cx="167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hříbátka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436611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petrželi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38610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38610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06079" y="392376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58579" y="391960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91505" y="39715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404324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7682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zpívají podle ukazování = intonují</a:t>
            </a:r>
          </a:p>
          <a:p>
            <a:r>
              <a:rPr lang="cs-CZ" dirty="0" smtClean="0"/>
              <a:t>Jakmile mají pocit, že poznaly písničku, kliknou na příslušné číslo pod taktem a přilítne správné slovo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608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Byly použity tyto zdroje:</a:t>
            </a:r>
          </a:p>
          <a:p>
            <a:endParaRPr lang="cs-CZ" dirty="0"/>
          </a:p>
          <a:p>
            <a:r>
              <a:rPr lang="cs-CZ" dirty="0"/>
              <a:t>LIŠKOVÁ, Marie. Hudební výchova pro </a:t>
            </a:r>
            <a:r>
              <a:rPr lang="cs-CZ" dirty="0" smtClean="0"/>
              <a:t>2.ročník ZŠ </a:t>
            </a:r>
            <a:r>
              <a:rPr lang="cs-CZ" smtClean="0"/>
              <a:t>Metodická příručka</a:t>
            </a:r>
          </a:p>
          <a:p>
            <a:pPr marL="0" indent="0">
              <a:buNone/>
            </a:pPr>
            <a:r>
              <a:rPr lang="cs-CZ" smtClean="0"/>
              <a:t> </a:t>
            </a:r>
            <a:r>
              <a:rPr lang="cs-CZ" dirty="0"/>
              <a:t>Praha: SPN, 2005. ISBN 80-7235-295-4.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02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24</TotalTime>
  <Words>83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1</vt:lpstr>
      <vt:lpstr>Prezentace aplikace PowerPoint</vt:lpstr>
      <vt:lpstr>Prezentace aplikace PowerPoint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Zvole</dc:creator>
  <cp:lastModifiedBy>Reditelna</cp:lastModifiedBy>
  <cp:revision>5</cp:revision>
  <dcterms:created xsi:type="dcterms:W3CDTF">2012-01-21T16:28:14Z</dcterms:created>
  <dcterms:modified xsi:type="dcterms:W3CDTF">2012-01-23T14:18:38Z</dcterms:modified>
</cp:coreProperties>
</file>