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740427-EC0F-4AA7-88A2-076459A2E2C8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88845C4-6DF6-454A-BC6C-169C4E066355}">
      <dgm:prSet phldrT="[Text]"/>
      <dgm:spPr/>
      <dgm:t>
        <a:bodyPr/>
        <a:lstStyle/>
        <a:p>
          <a:r>
            <a:rPr lang="cs-CZ" dirty="0" smtClean="0"/>
            <a:t>Výroba hmotných statků</a:t>
          </a:r>
          <a:endParaRPr lang="cs-CZ" dirty="0"/>
        </a:p>
      </dgm:t>
    </dgm:pt>
    <dgm:pt modelId="{5CE600D7-4BE6-47EE-9CD7-9FC561FB5F08}" type="parTrans" cxnId="{328E58DD-5A80-4AC6-9648-ACAC7E82E899}">
      <dgm:prSet/>
      <dgm:spPr/>
      <dgm:t>
        <a:bodyPr/>
        <a:lstStyle/>
        <a:p>
          <a:endParaRPr lang="cs-CZ"/>
        </a:p>
      </dgm:t>
    </dgm:pt>
    <dgm:pt modelId="{E1CF1AB7-8967-4C7C-8EA8-843D5AC9395C}" type="sibTrans" cxnId="{328E58DD-5A80-4AC6-9648-ACAC7E82E899}">
      <dgm:prSet/>
      <dgm:spPr/>
      <dgm:t>
        <a:bodyPr/>
        <a:lstStyle/>
        <a:p>
          <a:endParaRPr lang="cs-CZ"/>
        </a:p>
      </dgm:t>
    </dgm:pt>
    <dgm:pt modelId="{09656AE2-1C58-4B4D-9509-F3D5BE68A555}">
      <dgm:prSet phldrT="[Text]"/>
      <dgm:spPr/>
      <dgm:t>
        <a:bodyPr/>
        <a:lstStyle/>
        <a:p>
          <a:r>
            <a:rPr lang="cs-CZ" dirty="0" smtClean="0"/>
            <a:t>Průmysl</a:t>
          </a:r>
          <a:endParaRPr lang="cs-CZ" dirty="0"/>
        </a:p>
      </dgm:t>
    </dgm:pt>
    <dgm:pt modelId="{E619179B-C2D3-4CEA-87DD-2AF78017F0A3}" type="parTrans" cxnId="{0444321A-BD44-4B8E-87E0-E986E47BE6B8}">
      <dgm:prSet/>
      <dgm:spPr/>
      <dgm:t>
        <a:bodyPr/>
        <a:lstStyle/>
        <a:p>
          <a:endParaRPr lang="cs-CZ"/>
        </a:p>
      </dgm:t>
    </dgm:pt>
    <dgm:pt modelId="{0499C432-C85E-4FF0-9B2B-58051FC4FEB5}" type="sibTrans" cxnId="{0444321A-BD44-4B8E-87E0-E986E47BE6B8}">
      <dgm:prSet/>
      <dgm:spPr/>
      <dgm:t>
        <a:bodyPr/>
        <a:lstStyle/>
        <a:p>
          <a:endParaRPr lang="cs-CZ"/>
        </a:p>
      </dgm:t>
    </dgm:pt>
    <dgm:pt modelId="{C7BA0DF6-FED7-4881-95B7-39C9A33221EE}">
      <dgm:prSet phldrT="[Text]"/>
      <dgm:spPr/>
      <dgm:t>
        <a:bodyPr/>
        <a:lstStyle/>
        <a:p>
          <a:r>
            <a:rPr lang="cs-CZ" dirty="0" smtClean="0"/>
            <a:t>Lesní a vodní hospodářství</a:t>
          </a:r>
          <a:endParaRPr lang="cs-CZ" dirty="0"/>
        </a:p>
      </dgm:t>
    </dgm:pt>
    <dgm:pt modelId="{FE69A1C2-A03F-4FD5-9A99-296885460E86}" type="parTrans" cxnId="{5A3970A8-A5CF-4CBC-9BDD-B8916AE0DF78}">
      <dgm:prSet/>
      <dgm:spPr/>
      <dgm:t>
        <a:bodyPr/>
        <a:lstStyle/>
        <a:p>
          <a:endParaRPr lang="cs-CZ"/>
        </a:p>
      </dgm:t>
    </dgm:pt>
    <dgm:pt modelId="{AB2853EA-4778-4ED7-9332-919A1C398B06}" type="sibTrans" cxnId="{5A3970A8-A5CF-4CBC-9BDD-B8916AE0DF78}">
      <dgm:prSet/>
      <dgm:spPr/>
      <dgm:t>
        <a:bodyPr/>
        <a:lstStyle/>
        <a:p>
          <a:endParaRPr lang="cs-CZ"/>
        </a:p>
      </dgm:t>
    </dgm:pt>
    <dgm:pt modelId="{07326795-49F7-4486-A0BA-072A1FBE40D4}">
      <dgm:prSet phldrT="[Text]"/>
      <dgm:spPr/>
      <dgm:t>
        <a:bodyPr/>
        <a:lstStyle/>
        <a:p>
          <a:r>
            <a:rPr lang="cs-CZ" dirty="0" smtClean="0"/>
            <a:t>Služby</a:t>
          </a:r>
          <a:endParaRPr lang="cs-CZ" dirty="0"/>
        </a:p>
      </dgm:t>
    </dgm:pt>
    <dgm:pt modelId="{E3EC7A61-197D-42AE-8D9B-926DA5BB627C}" type="parTrans" cxnId="{24EB809D-6239-4980-9313-7BC5C980BF79}">
      <dgm:prSet/>
      <dgm:spPr/>
      <dgm:t>
        <a:bodyPr/>
        <a:lstStyle/>
        <a:p>
          <a:endParaRPr lang="cs-CZ"/>
        </a:p>
      </dgm:t>
    </dgm:pt>
    <dgm:pt modelId="{85CF649C-84C6-48EF-AAA1-67EDE6FA5CBC}" type="sibTrans" cxnId="{24EB809D-6239-4980-9313-7BC5C980BF79}">
      <dgm:prSet/>
      <dgm:spPr/>
      <dgm:t>
        <a:bodyPr/>
        <a:lstStyle/>
        <a:p>
          <a:endParaRPr lang="cs-CZ"/>
        </a:p>
      </dgm:t>
    </dgm:pt>
    <dgm:pt modelId="{89877036-F592-4E93-A8C0-D61A9C052E48}">
      <dgm:prSet phldrT="[Text]"/>
      <dgm:spPr/>
      <dgm:t>
        <a:bodyPr/>
        <a:lstStyle/>
        <a:p>
          <a:r>
            <a:rPr lang="cs-CZ" dirty="0" smtClean="0"/>
            <a:t>Doprava</a:t>
          </a:r>
          <a:endParaRPr lang="cs-CZ" dirty="0"/>
        </a:p>
      </dgm:t>
    </dgm:pt>
    <dgm:pt modelId="{6E49C941-FE1C-47A5-848D-D9C7EF3C448D}" type="parTrans" cxnId="{262AD369-6426-4FAE-9F30-EE7BFD76696B}">
      <dgm:prSet/>
      <dgm:spPr/>
      <dgm:t>
        <a:bodyPr/>
        <a:lstStyle/>
        <a:p>
          <a:endParaRPr lang="cs-CZ"/>
        </a:p>
      </dgm:t>
    </dgm:pt>
    <dgm:pt modelId="{F1D1F172-BB69-4929-B286-58923E2D9495}" type="sibTrans" cxnId="{262AD369-6426-4FAE-9F30-EE7BFD76696B}">
      <dgm:prSet/>
      <dgm:spPr/>
      <dgm:t>
        <a:bodyPr/>
        <a:lstStyle/>
        <a:p>
          <a:endParaRPr lang="cs-CZ"/>
        </a:p>
      </dgm:t>
    </dgm:pt>
    <dgm:pt modelId="{1A409080-01D4-472E-8665-92609E83F71E}">
      <dgm:prSet phldrT="[Text]"/>
      <dgm:spPr/>
      <dgm:t>
        <a:bodyPr/>
        <a:lstStyle/>
        <a:p>
          <a:r>
            <a:rPr lang="cs-CZ" dirty="0" smtClean="0"/>
            <a:t>Služby</a:t>
          </a:r>
        </a:p>
        <a:p>
          <a:r>
            <a:rPr lang="cs-CZ" dirty="0" smtClean="0"/>
            <a:t>Rozpočtové resorty</a:t>
          </a:r>
          <a:endParaRPr lang="cs-CZ" dirty="0"/>
        </a:p>
      </dgm:t>
    </dgm:pt>
    <dgm:pt modelId="{B6AF9118-8128-4213-BB4E-0BBA5075C483}" type="parTrans" cxnId="{CA08FCFA-98CF-41AC-927D-A9E98F1B4D57}">
      <dgm:prSet/>
      <dgm:spPr/>
      <dgm:t>
        <a:bodyPr/>
        <a:lstStyle/>
        <a:p>
          <a:endParaRPr lang="cs-CZ"/>
        </a:p>
      </dgm:t>
    </dgm:pt>
    <dgm:pt modelId="{A51C08FF-BCBE-450E-A8A5-A2A72DB91C0A}" type="sibTrans" cxnId="{CA08FCFA-98CF-41AC-927D-A9E98F1B4D57}">
      <dgm:prSet/>
      <dgm:spPr/>
      <dgm:t>
        <a:bodyPr/>
        <a:lstStyle/>
        <a:p>
          <a:endParaRPr lang="cs-CZ"/>
        </a:p>
      </dgm:t>
    </dgm:pt>
    <dgm:pt modelId="{C887E2DE-6A99-47F2-BEE4-3A239C4D19B3}">
      <dgm:prSet phldrT="[Text]"/>
      <dgm:spPr/>
      <dgm:t>
        <a:bodyPr/>
        <a:lstStyle/>
        <a:p>
          <a:r>
            <a:rPr lang="cs-CZ" dirty="0" smtClean="0"/>
            <a:t>Školství</a:t>
          </a:r>
          <a:endParaRPr lang="cs-CZ" dirty="0"/>
        </a:p>
      </dgm:t>
    </dgm:pt>
    <dgm:pt modelId="{942B7A64-D0C2-4B55-9A74-20EFD1694022}" type="parTrans" cxnId="{705A9121-2DF0-4E08-9250-D67F46F030CD}">
      <dgm:prSet/>
      <dgm:spPr/>
      <dgm:t>
        <a:bodyPr/>
        <a:lstStyle/>
        <a:p>
          <a:endParaRPr lang="cs-CZ"/>
        </a:p>
      </dgm:t>
    </dgm:pt>
    <dgm:pt modelId="{0A7575A0-0C74-4C7F-8C1D-97C005EAFC95}" type="sibTrans" cxnId="{705A9121-2DF0-4E08-9250-D67F46F030CD}">
      <dgm:prSet/>
      <dgm:spPr/>
      <dgm:t>
        <a:bodyPr/>
        <a:lstStyle/>
        <a:p>
          <a:endParaRPr lang="cs-CZ"/>
        </a:p>
      </dgm:t>
    </dgm:pt>
    <dgm:pt modelId="{A94E4023-1D6C-4C76-B8E2-5AF5CC6F5D01}">
      <dgm:prSet phldrT="[Text]"/>
      <dgm:spPr/>
      <dgm:t>
        <a:bodyPr/>
        <a:lstStyle/>
        <a:p>
          <a:r>
            <a:rPr lang="cs-CZ" dirty="0" smtClean="0"/>
            <a:t>Zdravotnictví</a:t>
          </a:r>
          <a:endParaRPr lang="cs-CZ" dirty="0"/>
        </a:p>
      </dgm:t>
    </dgm:pt>
    <dgm:pt modelId="{A2C402B6-FF0A-4937-8772-D323ACC69C3A}" type="parTrans" cxnId="{17224D52-FFA6-4104-930A-E0DC2E454AE7}">
      <dgm:prSet/>
      <dgm:spPr/>
      <dgm:t>
        <a:bodyPr/>
        <a:lstStyle/>
        <a:p>
          <a:endParaRPr lang="cs-CZ"/>
        </a:p>
      </dgm:t>
    </dgm:pt>
    <dgm:pt modelId="{015CB824-0D1E-46F0-BB4A-1656233875F7}" type="sibTrans" cxnId="{17224D52-FFA6-4104-930A-E0DC2E454AE7}">
      <dgm:prSet/>
      <dgm:spPr/>
      <dgm:t>
        <a:bodyPr/>
        <a:lstStyle/>
        <a:p>
          <a:endParaRPr lang="cs-CZ"/>
        </a:p>
      </dgm:t>
    </dgm:pt>
    <dgm:pt modelId="{81A2E5FE-70AA-47D9-99B3-50ECED27F3ED}">
      <dgm:prSet phldrT="[Text]"/>
      <dgm:spPr/>
      <dgm:t>
        <a:bodyPr/>
        <a:lstStyle/>
        <a:p>
          <a:r>
            <a:rPr lang="cs-CZ" dirty="0" smtClean="0"/>
            <a:t>Zemědělství</a:t>
          </a:r>
          <a:endParaRPr lang="cs-CZ" dirty="0"/>
        </a:p>
      </dgm:t>
    </dgm:pt>
    <dgm:pt modelId="{DD20B65F-FE27-44A8-9450-A9D6CD716EBE}" type="parTrans" cxnId="{379A56BB-3AC6-491E-9708-DA96980CA875}">
      <dgm:prSet/>
      <dgm:spPr/>
      <dgm:t>
        <a:bodyPr/>
        <a:lstStyle/>
        <a:p>
          <a:endParaRPr lang="cs-CZ"/>
        </a:p>
      </dgm:t>
    </dgm:pt>
    <dgm:pt modelId="{D22A3130-33C2-4BE2-B402-BF504036B1D7}" type="sibTrans" cxnId="{379A56BB-3AC6-491E-9708-DA96980CA875}">
      <dgm:prSet/>
      <dgm:spPr/>
      <dgm:t>
        <a:bodyPr/>
        <a:lstStyle/>
        <a:p>
          <a:endParaRPr lang="cs-CZ"/>
        </a:p>
      </dgm:t>
    </dgm:pt>
    <dgm:pt modelId="{761930A7-DFD3-4209-8C24-CB51F68C7977}">
      <dgm:prSet phldrT="[Text]"/>
      <dgm:spPr/>
      <dgm:t>
        <a:bodyPr/>
        <a:lstStyle/>
        <a:p>
          <a:r>
            <a:rPr lang="cs-CZ" dirty="0" smtClean="0"/>
            <a:t>Stavebnictví</a:t>
          </a:r>
          <a:endParaRPr lang="cs-CZ" dirty="0"/>
        </a:p>
      </dgm:t>
    </dgm:pt>
    <dgm:pt modelId="{12CBDD24-4887-495A-BC7A-46E151298502}" type="parTrans" cxnId="{E4BECFC4-DE5B-4D00-8AB2-0E08E06F4749}">
      <dgm:prSet/>
      <dgm:spPr/>
      <dgm:t>
        <a:bodyPr/>
        <a:lstStyle/>
        <a:p>
          <a:endParaRPr lang="cs-CZ"/>
        </a:p>
      </dgm:t>
    </dgm:pt>
    <dgm:pt modelId="{7B0DCF59-863A-4734-876B-4C168CAB6888}" type="sibTrans" cxnId="{E4BECFC4-DE5B-4D00-8AB2-0E08E06F4749}">
      <dgm:prSet/>
      <dgm:spPr/>
      <dgm:t>
        <a:bodyPr/>
        <a:lstStyle/>
        <a:p>
          <a:endParaRPr lang="cs-CZ"/>
        </a:p>
      </dgm:t>
    </dgm:pt>
    <dgm:pt modelId="{1C1AFAF9-9378-4787-ACA7-118BFF85FC66}">
      <dgm:prSet phldrT="[Text]"/>
      <dgm:spPr/>
      <dgm:t>
        <a:bodyPr/>
        <a:lstStyle/>
        <a:p>
          <a:endParaRPr lang="cs-CZ" dirty="0"/>
        </a:p>
      </dgm:t>
    </dgm:pt>
    <dgm:pt modelId="{3C8B27A2-C19C-4DDD-8D91-12661E3826A4}" type="parTrans" cxnId="{A18F9D04-172D-4ED3-BFB3-04B5261AB749}">
      <dgm:prSet/>
      <dgm:spPr/>
      <dgm:t>
        <a:bodyPr/>
        <a:lstStyle/>
        <a:p>
          <a:endParaRPr lang="cs-CZ"/>
        </a:p>
      </dgm:t>
    </dgm:pt>
    <dgm:pt modelId="{E7A649F9-9CBF-4019-A9E4-DA18F33ED5E2}" type="sibTrans" cxnId="{A18F9D04-172D-4ED3-BFB3-04B5261AB749}">
      <dgm:prSet/>
      <dgm:spPr/>
      <dgm:t>
        <a:bodyPr/>
        <a:lstStyle/>
        <a:p>
          <a:endParaRPr lang="cs-CZ"/>
        </a:p>
      </dgm:t>
    </dgm:pt>
    <dgm:pt modelId="{6FDA5D0E-AD83-43BE-82E5-B1AEA75B8CA8}">
      <dgm:prSet phldrT="[Text]"/>
      <dgm:spPr/>
      <dgm:t>
        <a:bodyPr/>
        <a:lstStyle/>
        <a:p>
          <a:r>
            <a:rPr lang="cs-CZ" dirty="0" smtClean="0"/>
            <a:t>Obchod</a:t>
          </a:r>
          <a:endParaRPr lang="cs-CZ" dirty="0"/>
        </a:p>
      </dgm:t>
    </dgm:pt>
    <dgm:pt modelId="{346C0B74-76BE-4C0E-AF63-136E82EDBFB9}" type="parTrans" cxnId="{08F7540D-1E90-4036-9466-6A7D8C9AE0B6}">
      <dgm:prSet/>
      <dgm:spPr/>
      <dgm:t>
        <a:bodyPr/>
        <a:lstStyle/>
        <a:p>
          <a:endParaRPr lang="cs-CZ"/>
        </a:p>
      </dgm:t>
    </dgm:pt>
    <dgm:pt modelId="{E7CEC038-3250-4DE9-B475-898CAB8437DB}" type="sibTrans" cxnId="{08F7540D-1E90-4036-9466-6A7D8C9AE0B6}">
      <dgm:prSet/>
      <dgm:spPr/>
      <dgm:t>
        <a:bodyPr/>
        <a:lstStyle/>
        <a:p>
          <a:endParaRPr lang="cs-CZ"/>
        </a:p>
      </dgm:t>
    </dgm:pt>
    <dgm:pt modelId="{F4F28C27-31C1-4835-9BA4-F5B7E6182DA9}">
      <dgm:prSet phldrT="[Text]"/>
      <dgm:spPr/>
      <dgm:t>
        <a:bodyPr/>
        <a:lstStyle/>
        <a:p>
          <a:r>
            <a:rPr lang="cs-CZ" dirty="0" smtClean="0"/>
            <a:t>Spoje</a:t>
          </a:r>
          <a:endParaRPr lang="cs-CZ" dirty="0"/>
        </a:p>
      </dgm:t>
    </dgm:pt>
    <dgm:pt modelId="{E1F4586C-A23A-43D8-9FDF-F4273A46830C}" type="parTrans" cxnId="{91EA3A6B-6D12-4915-84F7-47CA90102E1B}">
      <dgm:prSet/>
      <dgm:spPr/>
      <dgm:t>
        <a:bodyPr/>
        <a:lstStyle/>
        <a:p>
          <a:endParaRPr lang="cs-CZ"/>
        </a:p>
      </dgm:t>
    </dgm:pt>
    <dgm:pt modelId="{CCD172C8-8DE5-4283-A60E-65B19F81874B}" type="sibTrans" cxnId="{91EA3A6B-6D12-4915-84F7-47CA90102E1B}">
      <dgm:prSet/>
      <dgm:spPr/>
      <dgm:t>
        <a:bodyPr/>
        <a:lstStyle/>
        <a:p>
          <a:endParaRPr lang="cs-CZ"/>
        </a:p>
      </dgm:t>
    </dgm:pt>
    <dgm:pt modelId="{9BCAC9AC-50B9-42F0-9068-712074FBD872}">
      <dgm:prSet phldrT="[Text]"/>
      <dgm:spPr/>
      <dgm:t>
        <a:bodyPr/>
        <a:lstStyle/>
        <a:p>
          <a:r>
            <a:rPr lang="cs-CZ" dirty="0" smtClean="0"/>
            <a:t>Cestovní ruch</a:t>
          </a:r>
          <a:endParaRPr lang="cs-CZ" dirty="0"/>
        </a:p>
      </dgm:t>
    </dgm:pt>
    <dgm:pt modelId="{044BFD10-1835-4AFE-B1B1-85FCA0B804C3}" type="parTrans" cxnId="{674E312B-7DEB-4DDA-95C6-59E46F678D1B}">
      <dgm:prSet/>
      <dgm:spPr/>
      <dgm:t>
        <a:bodyPr/>
        <a:lstStyle/>
        <a:p>
          <a:endParaRPr lang="cs-CZ"/>
        </a:p>
      </dgm:t>
    </dgm:pt>
    <dgm:pt modelId="{CAB9E56F-E955-4198-9CFC-77AD1383127B}" type="sibTrans" cxnId="{674E312B-7DEB-4DDA-95C6-59E46F678D1B}">
      <dgm:prSet/>
      <dgm:spPr/>
      <dgm:t>
        <a:bodyPr/>
        <a:lstStyle/>
        <a:p>
          <a:endParaRPr lang="cs-CZ"/>
        </a:p>
      </dgm:t>
    </dgm:pt>
    <dgm:pt modelId="{AC63C01D-FF8C-4FAC-AEFD-59A0588E199C}">
      <dgm:prSet phldrT="[Text]"/>
      <dgm:spPr/>
      <dgm:t>
        <a:bodyPr/>
        <a:lstStyle/>
        <a:p>
          <a:r>
            <a:rPr lang="cs-CZ" dirty="0" smtClean="0"/>
            <a:t>Peněžnictví</a:t>
          </a:r>
          <a:endParaRPr lang="cs-CZ" dirty="0"/>
        </a:p>
      </dgm:t>
    </dgm:pt>
    <dgm:pt modelId="{90B6DA4F-6BBA-487E-97C8-E4ACC6F76475}" type="parTrans" cxnId="{8DA288B7-A1CA-4FEE-9156-BFBF3885E354}">
      <dgm:prSet/>
      <dgm:spPr/>
      <dgm:t>
        <a:bodyPr/>
        <a:lstStyle/>
        <a:p>
          <a:endParaRPr lang="cs-CZ"/>
        </a:p>
      </dgm:t>
    </dgm:pt>
    <dgm:pt modelId="{FA765FDD-4231-4BEB-845E-391CFF1808AC}" type="sibTrans" cxnId="{8DA288B7-A1CA-4FEE-9156-BFBF3885E354}">
      <dgm:prSet/>
      <dgm:spPr/>
      <dgm:t>
        <a:bodyPr/>
        <a:lstStyle/>
        <a:p>
          <a:endParaRPr lang="cs-CZ"/>
        </a:p>
      </dgm:t>
    </dgm:pt>
    <dgm:pt modelId="{CBC8D4BD-2B32-4C52-954F-0E11E51DF661}">
      <dgm:prSet phldrT="[Text]"/>
      <dgm:spPr/>
      <dgm:t>
        <a:bodyPr/>
        <a:lstStyle/>
        <a:p>
          <a:r>
            <a:rPr lang="cs-CZ" dirty="0" smtClean="0"/>
            <a:t>pojišťovnictví</a:t>
          </a:r>
          <a:endParaRPr lang="cs-CZ" dirty="0"/>
        </a:p>
      </dgm:t>
    </dgm:pt>
    <dgm:pt modelId="{4EC2F7A9-D0CA-4B9A-84DF-5108ABB2B16B}" type="parTrans" cxnId="{D4F4F5FB-47E7-4F48-8288-664F1653DE84}">
      <dgm:prSet/>
      <dgm:spPr/>
      <dgm:t>
        <a:bodyPr/>
        <a:lstStyle/>
        <a:p>
          <a:endParaRPr lang="cs-CZ"/>
        </a:p>
      </dgm:t>
    </dgm:pt>
    <dgm:pt modelId="{EB1D8E11-D042-491F-87E2-F3C67335BDE1}" type="sibTrans" cxnId="{D4F4F5FB-47E7-4F48-8288-664F1653DE84}">
      <dgm:prSet/>
      <dgm:spPr/>
      <dgm:t>
        <a:bodyPr/>
        <a:lstStyle/>
        <a:p>
          <a:endParaRPr lang="cs-CZ"/>
        </a:p>
      </dgm:t>
    </dgm:pt>
    <dgm:pt modelId="{9A580E00-A317-4F77-9B8F-4961D8067E82}">
      <dgm:prSet phldrT="[Text]"/>
      <dgm:spPr/>
      <dgm:t>
        <a:bodyPr/>
        <a:lstStyle/>
        <a:p>
          <a:r>
            <a:rPr lang="cs-CZ" dirty="0" smtClean="0"/>
            <a:t>Věda</a:t>
          </a:r>
          <a:endParaRPr lang="cs-CZ" dirty="0"/>
        </a:p>
      </dgm:t>
    </dgm:pt>
    <dgm:pt modelId="{6700A5E0-2BD3-4114-8EB6-A21421C7D807}" type="parTrans" cxnId="{80EB466D-E0FB-49B1-BE91-C763ABB1A31C}">
      <dgm:prSet/>
      <dgm:spPr/>
      <dgm:t>
        <a:bodyPr/>
        <a:lstStyle/>
        <a:p>
          <a:endParaRPr lang="cs-CZ"/>
        </a:p>
      </dgm:t>
    </dgm:pt>
    <dgm:pt modelId="{BB6D335E-0410-4D82-B3AD-2A13ED2AB9B7}" type="sibTrans" cxnId="{80EB466D-E0FB-49B1-BE91-C763ABB1A31C}">
      <dgm:prSet/>
      <dgm:spPr/>
      <dgm:t>
        <a:bodyPr/>
        <a:lstStyle/>
        <a:p>
          <a:endParaRPr lang="cs-CZ"/>
        </a:p>
      </dgm:t>
    </dgm:pt>
    <dgm:pt modelId="{FDBF866E-69F0-4E73-A619-0F3BF8237008}">
      <dgm:prSet phldrT="[Text]"/>
      <dgm:spPr/>
      <dgm:t>
        <a:bodyPr/>
        <a:lstStyle/>
        <a:p>
          <a:r>
            <a:rPr lang="cs-CZ" dirty="0" smtClean="0"/>
            <a:t>Kultura</a:t>
          </a:r>
          <a:endParaRPr lang="cs-CZ" dirty="0"/>
        </a:p>
      </dgm:t>
    </dgm:pt>
    <dgm:pt modelId="{D09746E6-DD99-406B-A42D-B31A38E0391F}" type="parTrans" cxnId="{B846851A-2646-4D67-85F2-03C6B78D520F}">
      <dgm:prSet/>
      <dgm:spPr/>
      <dgm:t>
        <a:bodyPr/>
        <a:lstStyle/>
        <a:p>
          <a:endParaRPr lang="cs-CZ"/>
        </a:p>
      </dgm:t>
    </dgm:pt>
    <dgm:pt modelId="{7CC0A44D-6B37-4D27-9F9C-F82CA23F89CF}" type="sibTrans" cxnId="{B846851A-2646-4D67-85F2-03C6B78D520F}">
      <dgm:prSet/>
      <dgm:spPr/>
      <dgm:t>
        <a:bodyPr/>
        <a:lstStyle/>
        <a:p>
          <a:endParaRPr lang="cs-CZ"/>
        </a:p>
      </dgm:t>
    </dgm:pt>
    <dgm:pt modelId="{7229242D-8C8A-4DD8-9C2C-3BF951A6B8BA}" type="pres">
      <dgm:prSet presAssocID="{2F740427-EC0F-4AA7-88A2-076459A2E2C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3CA059-56BE-4713-BC93-FE094E5563A4}" type="pres">
      <dgm:prSet presAssocID="{588845C4-6DF6-454A-BC6C-169C4E066355}" presName="composite" presStyleCnt="0"/>
      <dgm:spPr/>
    </dgm:pt>
    <dgm:pt modelId="{77F0B13B-AB8F-4CA5-A9B1-A89D70168E68}" type="pres">
      <dgm:prSet presAssocID="{588845C4-6DF6-454A-BC6C-169C4E066355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594F17-F18F-4BC2-B907-4133B25EF50C}" type="pres">
      <dgm:prSet presAssocID="{588845C4-6DF6-454A-BC6C-169C4E066355}" presName="desTx" presStyleLbl="alignAccFollowNode1" presStyleIdx="0" presStyleCnt="3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72655B0-B9EF-4FD3-89AE-6B996C9AE327}" type="pres">
      <dgm:prSet presAssocID="{E1CF1AB7-8967-4C7C-8EA8-843D5AC9395C}" presName="space" presStyleCnt="0"/>
      <dgm:spPr/>
    </dgm:pt>
    <dgm:pt modelId="{85DFA80E-06B7-4F82-B84A-B904A6E7E269}" type="pres">
      <dgm:prSet presAssocID="{07326795-49F7-4486-A0BA-072A1FBE40D4}" presName="composite" presStyleCnt="0"/>
      <dgm:spPr/>
    </dgm:pt>
    <dgm:pt modelId="{7A032212-EB32-48D8-A178-A0BDA02BC4F5}" type="pres">
      <dgm:prSet presAssocID="{07326795-49F7-4486-A0BA-072A1FBE40D4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A8B6D6-F2AC-4575-9F07-FD7E91A4DE9D}" type="pres">
      <dgm:prSet presAssocID="{07326795-49F7-4486-A0BA-072A1FBE40D4}" presName="desTx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1FB7D1-5E94-492E-81F6-748F2E10BBA3}" type="pres">
      <dgm:prSet presAssocID="{85CF649C-84C6-48EF-AAA1-67EDE6FA5CBC}" presName="space" presStyleCnt="0"/>
      <dgm:spPr/>
    </dgm:pt>
    <dgm:pt modelId="{16C1DFA1-4D8E-4871-8EAE-BE3BEF3AE8DC}" type="pres">
      <dgm:prSet presAssocID="{1A409080-01D4-472E-8665-92609E83F71E}" presName="composite" presStyleCnt="0"/>
      <dgm:spPr/>
    </dgm:pt>
    <dgm:pt modelId="{A76F4104-B1B4-4F38-A3DB-FFFDF39FA34F}" type="pres">
      <dgm:prSet presAssocID="{1A409080-01D4-472E-8665-92609E83F71E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2151C6-1245-4B53-A56F-868F729016E0}" type="pres">
      <dgm:prSet presAssocID="{1A409080-01D4-472E-8665-92609E83F71E}" presName="desTx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783472-3C38-49AB-A142-94EF8B08EB9C}" type="presOf" srcId="{1C1AFAF9-9378-4787-ACA7-118BFF85FC66}" destId="{26594F17-F18F-4BC2-B907-4133B25EF50C}" srcOrd="0" destOrd="4" presId="urn:microsoft.com/office/officeart/2005/8/layout/hList1"/>
    <dgm:cxn modelId="{17224D52-FFA6-4104-930A-E0DC2E454AE7}" srcId="{1A409080-01D4-472E-8665-92609E83F71E}" destId="{A94E4023-1D6C-4C76-B8E2-5AF5CC6F5D01}" srcOrd="1" destOrd="0" parTransId="{A2C402B6-FF0A-4937-8772-D323ACC69C3A}" sibTransId="{015CB824-0D1E-46F0-BB4A-1656233875F7}"/>
    <dgm:cxn modelId="{08F7540D-1E90-4036-9466-6A7D8C9AE0B6}" srcId="{07326795-49F7-4486-A0BA-072A1FBE40D4}" destId="{6FDA5D0E-AD83-43BE-82E5-B1AEA75B8CA8}" srcOrd="1" destOrd="0" parTransId="{346C0B74-76BE-4C0E-AF63-136E82EDBFB9}" sibTransId="{E7CEC038-3250-4DE9-B475-898CAB8437DB}"/>
    <dgm:cxn modelId="{24EB809D-6239-4980-9313-7BC5C980BF79}" srcId="{2F740427-EC0F-4AA7-88A2-076459A2E2C8}" destId="{07326795-49F7-4486-A0BA-072A1FBE40D4}" srcOrd="1" destOrd="0" parTransId="{E3EC7A61-197D-42AE-8D9B-926DA5BB627C}" sibTransId="{85CF649C-84C6-48EF-AAA1-67EDE6FA5CBC}"/>
    <dgm:cxn modelId="{262AD369-6426-4FAE-9F30-EE7BFD76696B}" srcId="{07326795-49F7-4486-A0BA-072A1FBE40D4}" destId="{89877036-F592-4E93-A8C0-D61A9C052E48}" srcOrd="0" destOrd="0" parTransId="{6E49C941-FE1C-47A5-848D-D9C7EF3C448D}" sibTransId="{F1D1F172-BB69-4929-B286-58923E2D9495}"/>
    <dgm:cxn modelId="{5A3970A8-A5CF-4CBC-9BDD-B8916AE0DF78}" srcId="{588845C4-6DF6-454A-BC6C-169C4E066355}" destId="{C7BA0DF6-FED7-4881-95B7-39C9A33221EE}" srcOrd="2" destOrd="0" parTransId="{FE69A1C2-A03F-4FD5-9A99-296885460E86}" sibTransId="{AB2853EA-4778-4ED7-9332-919A1C398B06}"/>
    <dgm:cxn modelId="{379A56BB-3AC6-491E-9708-DA96980CA875}" srcId="{588845C4-6DF6-454A-BC6C-169C4E066355}" destId="{81A2E5FE-70AA-47D9-99B3-50ECED27F3ED}" srcOrd="1" destOrd="0" parTransId="{DD20B65F-FE27-44A8-9450-A9D6CD716EBE}" sibTransId="{D22A3130-33C2-4BE2-B402-BF504036B1D7}"/>
    <dgm:cxn modelId="{B846851A-2646-4D67-85F2-03C6B78D520F}" srcId="{1A409080-01D4-472E-8665-92609E83F71E}" destId="{FDBF866E-69F0-4E73-A619-0F3BF8237008}" srcOrd="3" destOrd="0" parTransId="{D09746E6-DD99-406B-A42D-B31A38E0391F}" sibTransId="{7CC0A44D-6B37-4D27-9F9C-F82CA23F89CF}"/>
    <dgm:cxn modelId="{541865F1-26F2-4579-A0C7-423060BAF9E3}" type="presOf" srcId="{A94E4023-1D6C-4C76-B8E2-5AF5CC6F5D01}" destId="{1E2151C6-1245-4B53-A56F-868F729016E0}" srcOrd="0" destOrd="1" presId="urn:microsoft.com/office/officeart/2005/8/layout/hList1"/>
    <dgm:cxn modelId="{328E58DD-5A80-4AC6-9648-ACAC7E82E899}" srcId="{2F740427-EC0F-4AA7-88A2-076459A2E2C8}" destId="{588845C4-6DF6-454A-BC6C-169C4E066355}" srcOrd="0" destOrd="0" parTransId="{5CE600D7-4BE6-47EE-9CD7-9FC561FB5F08}" sibTransId="{E1CF1AB7-8967-4C7C-8EA8-843D5AC9395C}"/>
    <dgm:cxn modelId="{67857340-44F7-4A90-8563-C8A2C0A775CB}" type="presOf" srcId="{9BCAC9AC-50B9-42F0-9068-712074FBD872}" destId="{8DA8B6D6-F2AC-4575-9F07-FD7E91A4DE9D}" srcOrd="0" destOrd="3" presId="urn:microsoft.com/office/officeart/2005/8/layout/hList1"/>
    <dgm:cxn modelId="{33C1BE65-0216-471B-A176-D576F29DBE9E}" type="presOf" srcId="{6FDA5D0E-AD83-43BE-82E5-B1AEA75B8CA8}" destId="{8DA8B6D6-F2AC-4575-9F07-FD7E91A4DE9D}" srcOrd="0" destOrd="1" presId="urn:microsoft.com/office/officeart/2005/8/layout/hList1"/>
    <dgm:cxn modelId="{088AD9FC-79EE-4125-9E8C-F29AABBCD781}" type="presOf" srcId="{588845C4-6DF6-454A-BC6C-169C4E066355}" destId="{77F0B13B-AB8F-4CA5-A9B1-A89D70168E68}" srcOrd="0" destOrd="0" presId="urn:microsoft.com/office/officeart/2005/8/layout/hList1"/>
    <dgm:cxn modelId="{CFD6451D-FBE6-463B-9741-36F01BE462B2}" type="presOf" srcId="{C7BA0DF6-FED7-4881-95B7-39C9A33221EE}" destId="{26594F17-F18F-4BC2-B907-4133B25EF50C}" srcOrd="0" destOrd="2" presId="urn:microsoft.com/office/officeart/2005/8/layout/hList1"/>
    <dgm:cxn modelId="{71FCB2FF-27FA-476B-91F1-68CCC483C061}" type="presOf" srcId="{AC63C01D-FF8C-4FAC-AEFD-59A0588E199C}" destId="{8DA8B6D6-F2AC-4575-9F07-FD7E91A4DE9D}" srcOrd="0" destOrd="4" presId="urn:microsoft.com/office/officeart/2005/8/layout/hList1"/>
    <dgm:cxn modelId="{E4BECFC4-DE5B-4D00-8AB2-0E08E06F4749}" srcId="{588845C4-6DF6-454A-BC6C-169C4E066355}" destId="{761930A7-DFD3-4209-8C24-CB51F68C7977}" srcOrd="3" destOrd="0" parTransId="{12CBDD24-4887-495A-BC7A-46E151298502}" sibTransId="{7B0DCF59-863A-4734-876B-4C168CAB6888}"/>
    <dgm:cxn modelId="{6F746DC8-5C89-47F9-B028-600E0C18287F}" type="presOf" srcId="{09656AE2-1C58-4B4D-9509-F3D5BE68A555}" destId="{26594F17-F18F-4BC2-B907-4133B25EF50C}" srcOrd="0" destOrd="0" presId="urn:microsoft.com/office/officeart/2005/8/layout/hList1"/>
    <dgm:cxn modelId="{D4F4F5FB-47E7-4F48-8288-664F1653DE84}" srcId="{07326795-49F7-4486-A0BA-072A1FBE40D4}" destId="{CBC8D4BD-2B32-4C52-954F-0E11E51DF661}" srcOrd="5" destOrd="0" parTransId="{4EC2F7A9-D0CA-4B9A-84DF-5108ABB2B16B}" sibTransId="{EB1D8E11-D042-491F-87E2-F3C67335BDE1}"/>
    <dgm:cxn modelId="{80EB466D-E0FB-49B1-BE91-C763ABB1A31C}" srcId="{1A409080-01D4-472E-8665-92609E83F71E}" destId="{9A580E00-A317-4F77-9B8F-4961D8067E82}" srcOrd="2" destOrd="0" parTransId="{6700A5E0-2BD3-4114-8EB6-A21421C7D807}" sibTransId="{BB6D335E-0410-4D82-B3AD-2A13ED2AB9B7}"/>
    <dgm:cxn modelId="{F615344E-D161-45D9-9959-85AE463C2818}" type="presOf" srcId="{C887E2DE-6A99-47F2-BEE4-3A239C4D19B3}" destId="{1E2151C6-1245-4B53-A56F-868F729016E0}" srcOrd="0" destOrd="0" presId="urn:microsoft.com/office/officeart/2005/8/layout/hList1"/>
    <dgm:cxn modelId="{97BAC8DF-4D55-41D5-A9E1-9560F913145B}" type="presOf" srcId="{761930A7-DFD3-4209-8C24-CB51F68C7977}" destId="{26594F17-F18F-4BC2-B907-4133B25EF50C}" srcOrd="0" destOrd="3" presId="urn:microsoft.com/office/officeart/2005/8/layout/hList1"/>
    <dgm:cxn modelId="{CA08FCFA-98CF-41AC-927D-A9E98F1B4D57}" srcId="{2F740427-EC0F-4AA7-88A2-076459A2E2C8}" destId="{1A409080-01D4-472E-8665-92609E83F71E}" srcOrd="2" destOrd="0" parTransId="{B6AF9118-8128-4213-BB4E-0BBA5075C483}" sibTransId="{A51C08FF-BCBE-450E-A8A5-A2A72DB91C0A}"/>
    <dgm:cxn modelId="{705A9121-2DF0-4E08-9250-D67F46F030CD}" srcId="{1A409080-01D4-472E-8665-92609E83F71E}" destId="{C887E2DE-6A99-47F2-BEE4-3A239C4D19B3}" srcOrd="0" destOrd="0" parTransId="{942B7A64-D0C2-4B55-9A74-20EFD1694022}" sibTransId="{0A7575A0-0C74-4C7F-8C1D-97C005EAFC95}"/>
    <dgm:cxn modelId="{35D0AE50-74EA-44ED-990A-EF9C95C29517}" type="presOf" srcId="{1A409080-01D4-472E-8665-92609E83F71E}" destId="{A76F4104-B1B4-4F38-A3DB-FFFDF39FA34F}" srcOrd="0" destOrd="0" presId="urn:microsoft.com/office/officeart/2005/8/layout/hList1"/>
    <dgm:cxn modelId="{E354998A-0E32-467D-99BF-360A436DD998}" type="presOf" srcId="{07326795-49F7-4486-A0BA-072A1FBE40D4}" destId="{7A032212-EB32-48D8-A178-A0BDA02BC4F5}" srcOrd="0" destOrd="0" presId="urn:microsoft.com/office/officeart/2005/8/layout/hList1"/>
    <dgm:cxn modelId="{4D63E9AD-21F7-49F3-B31B-C0DBD940FBA1}" type="presOf" srcId="{81A2E5FE-70AA-47D9-99B3-50ECED27F3ED}" destId="{26594F17-F18F-4BC2-B907-4133B25EF50C}" srcOrd="0" destOrd="1" presId="urn:microsoft.com/office/officeart/2005/8/layout/hList1"/>
    <dgm:cxn modelId="{F2931A03-2361-4D90-972A-72F599D6CEAA}" type="presOf" srcId="{F4F28C27-31C1-4835-9BA4-F5B7E6182DA9}" destId="{8DA8B6D6-F2AC-4575-9F07-FD7E91A4DE9D}" srcOrd="0" destOrd="2" presId="urn:microsoft.com/office/officeart/2005/8/layout/hList1"/>
    <dgm:cxn modelId="{A18F9D04-172D-4ED3-BFB3-04B5261AB749}" srcId="{588845C4-6DF6-454A-BC6C-169C4E066355}" destId="{1C1AFAF9-9378-4787-ACA7-118BFF85FC66}" srcOrd="4" destOrd="0" parTransId="{3C8B27A2-C19C-4DDD-8D91-12661E3826A4}" sibTransId="{E7A649F9-9CBF-4019-A9E4-DA18F33ED5E2}"/>
    <dgm:cxn modelId="{674E312B-7DEB-4DDA-95C6-59E46F678D1B}" srcId="{07326795-49F7-4486-A0BA-072A1FBE40D4}" destId="{9BCAC9AC-50B9-42F0-9068-712074FBD872}" srcOrd="3" destOrd="0" parTransId="{044BFD10-1835-4AFE-B1B1-85FCA0B804C3}" sibTransId="{CAB9E56F-E955-4198-9CFC-77AD1383127B}"/>
    <dgm:cxn modelId="{0444321A-BD44-4B8E-87E0-E986E47BE6B8}" srcId="{588845C4-6DF6-454A-BC6C-169C4E066355}" destId="{09656AE2-1C58-4B4D-9509-F3D5BE68A555}" srcOrd="0" destOrd="0" parTransId="{E619179B-C2D3-4CEA-87DD-2AF78017F0A3}" sibTransId="{0499C432-C85E-4FF0-9B2B-58051FC4FEB5}"/>
    <dgm:cxn modelId="{4E1D9C20-9F99-436B-92CE-B12A22C3BD3A}" type="presOf" srcId="{CBC8D4BD-2B32-4C52-954F-0E11E51DF661}" destId="{8DA8B6D6-F2AC-4575-9F07-FD7E91A4DE9D}" srcOrd="0" destOrd="5" presId="urn:microsoft.com/office/officeart/2005/8/layout/hList1"/>
    <dgm:cxn modelId="{44717226-7847-4665-A988-8BDF3D1EE5AF}" type="presOf" srcId="{FDBF866E-69F0-4E73-A619-0F3BF8237008}" destId="{1E2151C6-1245-4B53-A56F-868F729016E0}" srcOrd="0" destOrd="3" presId="urn:microsoft.com/office/officeart/2005/8/layout/hList1"/>
    <dgm:cxn modelId="{2BC0DD3B-2069-4C17-BE4B-02A520BE946D}" type="presOf" srcId="{2F740427-EC0F-4AA7-88A2-076459A2E2C8}" destId="{7229242D-8C8A-4DD8-9C2C-3BF951A6B8BA}" srcOrd="0" destOrd="0" presId="urn:microsoft.com/office/officeart/2005/8/layout/hList1"/>
    <dgm:cxn modelId="{3564D5AB-D84A-4065-818E-902CD7D27695}" type="presOf" srcId="{9A580E00-A317-4F77-9B8F-4961D8067E82}" destId="{1E2151C6-1245-4B53-A56F-868F729016E0}" srcOrd="0" destOrd="2" presId="urn:microsoft.com/office/officeart/2005/8/layout/hList1"/>
    <dgm:cxn modelId="{91EA3A6B-6D12-4915-84F7-47CA90102E1B}" srcId="{07326795-49F7-4486-A0BA-072A1FBE40D4}" destId="{F4F28C27-31C1-4835-9BA4-F5B7E6182DA9}" srcOrd="2" destOrd="0" parTransId="{E1F4586C-A23A-43D8-9FDF-F4273A46830C}" sibTransId="{CCD172C8-8DE5-4283-A60E-65B19F81874B}"/>
    <dgm:cxn modelId="{DA54EDC7-62DF-4F8C-B344-A8D72299545E}" type="presOf" srcId="{89877036-F592-4E93-A8C0-D61A9C052E48}" destId="{8DA8B6D6-F2AC-4575-9F07-FD7E91A4DE9D}" srcOrd="0" destOrd="0" presId="urn:microsoft.com/office/officeart/2005/8/layout/hList1"/>
    <dgm:cxn modelId="{8DA288B7-A1CA-4FEE-9156-BFBF3885E354}" srcId="{07326795-49F7-4486-A0BA-072A1FBE40D4}" destId="{AC63C01D-FF8C-4FAC-AEFD-59A0588E199C}" srcOrd="4" destOrd="0" parTransId="{90B6DA4F-6BBA-487E-97C8-E4ACC6F76475}" sibTransId="{FA765FDD-4231-4BEB-845E-391CFF1808AC}"/>
    <dgm:cxn modelId="{CD840FA2-6EA4-46E1-88F0-647F4D763BD6}" type="presParOf" srcId="{7229242D-8C8A-4DD8-9C2C-3BF951A6B8BA}" destId="{A93CA059-56BE-4713-BC93-FE094E5563A4}" srcOrd="0" destOrd="0" presId="urn:microsoft.com/office/officeart/2005/8/layout/hList1"/>
    <dgm:cxn modelId="{798CA7D9-C612-4077-90F3-781C8DEB86CD}" type="presParOf" srcId="{A93CA059-56BE-4713-BC93-FE094E5563A4}" destId="{77F0B13B-AB8F-4CA5-A9B1-A89D70168E68}" srcOrd="0" destOrd="0" presId="urn:microsoft.com/office/officeart/2005/8/layout/hList1"/>
    <dgm:cxn modelId="{917E0BF5-E7F8-4C8A-9038-E456C10E12D1}" type="presParOf" srcId="{A93CA059-56BE-4713-BC93-FE094E5563A4}" destId="{26594F17-F18F-4BC2-B907-4133B25EF50C}" srcOrd="1" destOrd="0" presId="urn:microsoft.com/office/officeart/2005/8/layout/hList1"/>
    <dgm:cxn modelId="{52F68B57-F36E-4E72-A271-E527BA83E170}" type="presParOf" srcId="{7229242D-8C8A-4DD8-9C2C-3BF951A6B8BA}" destId="{772655B0-B9EF-4FD3-89AE-6B996C9AE327}" srcOrd="1" destOrd="0" presId="urn:microsoft.com/office/officeart/2005/8/layout/hList1"/>
    <dgm:cxn modelId="{A0237862-8FF9-434C-9A4C-159974D74513}" type="presParOf" srcId="{7229242D-8C8A-4DD8-9C2C-3BF951A6B8BA}" destId="{85DFA80E-06B7-4F82-B84A-B904A6E7E269}" srcOrd="2" destOrd="0" presId="urn:microsoft.com/office/officeart/2005/8/layout/hList1"/>
    <dgm:cxn modelId="{9C03400D-5870-47D8-8B7C-0AE863AB137A}" type="presParOf" srcId="{85DFA80E-06B7-4F82-B84A-B904A6E7E269}" destId="{7A032212-EB32-48D8-A178-A0BDA02BC4F5}" srcOrd="0" destOrd="0" presId="urn:microsoft.com/office/officeart/2005/8/layout/hList1"/>
    <dgm:cxn modelId="{60486AC3-EF1D-49B2-A658-E3FCC4F595D6}" type="presParOf" srcId="{85DFA80E-06B7-4F82-B84A-B904A6E7E269}" destId="{8DA8B6D6-F2AC-4575-9F07-FD7E91A4DE9D}" srcOrd="1" destOrd="0" presId="urn:microsoft.com/office/officeart/2005/8/layout/hList1"/>
    <dgm:cxn modelId="{89400133-1F24-4F8B-8982-8BCA1EFF390C}" type="presParOf" srcId="{7229242D-8C8A-4DD8-9C2C-3BF951A6B8BA}" destId="{471FB7D1-5E94-492E-81F6-748F2E10BBA3}" srcOrd="3" destOrd="0" presId="urn:microsoft.com/office/officeart/2005/8/layout/hList1"/>
    <dgm:cxn modelId="{200F68A5-A35E-4400-905F-AC0ADB098DCA}" type="presParOf" srcId="{7229242D-8C8A-4DD8-9C2C-3BF951A6B8BA}" destId="{16C1DFA1-4D8E-4871-8EAE-BE3BEF3AE8DC}" srcOrd="4" destOrd="0" presId="urn:microsoft.com/office/officeart/2005/8/layout/hList1"/>
    <dgm:cxn modelId="{2313B184-30D0-424C-B433-0F305C51249D}" type="presParOf" srcId="{16C1DFA1-4D8E-4871-8EAE-BE3BEF3AE8DC}" destId="{A76F4104-B1B4-4F38-A3DB-FFFDF39FA34F}" srcOrd="0" destOrd="0" presId="urn:microsoft.com/office/officeart/2005/8/layout/hList1"/>
    <dgm:cxn modelId="{FAD90DB3-0963-496F-9BDE-5C223B19A715}" type="presParOf" srcId="{16C1DFA1-4D8E-4871-8EAE-BE3BEF3AE8DC}" destId="{1E2151C6-1245-4B53-A56F-868F729016E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F0B13B-AB8F-4CA5-A9B1-A89D70168E68}">
      <dsp:nvSpPr>
        <dsp:cNvPr id="0" name=""/>
        <dsp:cNvSpPr/>
      </dsp:nvSpPr>
      <dsp:spPr>
        <a:xfrm>
          <a:off x="2857" y="1838457"/>
          <a:ext cx="2786062" cy="8768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Výroba hmotných statků</a:t>
          </a:r>
          <a:endParaRPr lang="cs-CZ" sz="2200" kern="1200" dirty="0"/>
        </a:p>
      </dsp:txBody>
      <dsp:txXfrm>
        <a:off x="2857" y="1838457"/>
        <a:ext cx="2786062" cy="876829"/>
      </dsp:txXfrm>
    </dsp:sp>
    <dsp:sp modelId="{26594F17-F18F-4BC2-B907-4133B25EF50C}">
      <dsp:nvSpPr>
        <dsp:cNvPr id="0" name=""/>
        <dsp:cNvSpPr/>
      </dsp:nvSpPr>
      <dsp:spPr>
        <a:xfrm>
          <a:off x="2857" y="2715286"/>
          <a:ext cx="2786062" cy="23042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Průmysl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Zemědělství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Lesní a vodní hospodářství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Stavebnictví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200" kern="1200" dirty="0"/>
        </a:p>
      </dsp:txBody>
      <dsp:txXfrm>
        <a:off x="2857" y="2715286"/>
        <a:ext cx="2786062" cy="2304255"/>
      </dsp:txXfrm>
    </dsp:sp>
    <dsp:sp modelId="{7A032212-EB32-48D8-A178-A0BDA02BC4F5}">
      <dsp:nvSpPr>
        <dsp:cNvPr id="0" name=""/>
        <dsp:cNvSpPr/>
      </dsp:nvSpPr>
      <dsp:spPr>
        <a:xfrm>
          <a:off x="3178968" y="1838457"/>
          <a:ext cx="2786062" cy="8768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Služby</a:t>
          </a:r>
          <a:endParaRPr lang="cs-CZ" sz="2200" kern="1200" dirty="0"/>
        </a:p>
      </dsp:txBody>
      <dsp:txXfrm>
        <a:off x="3178968" y="1838457"/>
        <a:ext cx="2786062" cy="876829"/>
      </dsp:txXfrm>
    </dsp:sp>
    <dsp:sp modelId="{8DA8B6D6-F2AC-4575-9F07-FD7E91A4DE9D}">
      <dsp:nvSpPr>
        <dsp:cNvPr id="0" name=""/>
        <dsp:cNvSpPr/>
      </dsp:nvSpPr>
      <dsp:spPr>
        <a:xfrm>
          <a:off x="3178968" y="2715286"/>
          <a:ext cx="2786062" cy="23042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Doprava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Obchod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Spoje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Cestovní ruch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Peněžnictví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pojišťovnictví</a:t>
          </a:r>
          <a:endParaRPr lang="cs-CZ" sz="2200" kern="1200" dirty="0"/>
        </a:p>
      </dsp:txBody>
      <dsp:txXfrm>
        <a:off x="3178968" y="2715286"/>
        <a:ext cx="2786062" cy="2304255"/>
      </dsp:txXfrm>
    </dsp:sp>
    <dsp:sp modelId="{A76F4104-B1B4-4F38-A3DB-FFFDF39FA34F}">
      <dsp:nvSpPr>
        <dsp:cNvPr id="0" name=""/>
        <dsp:cNvSpPr/>
      </dsp:nvSpPr>
      <dsp:spPr>
        <a:xfrm>
          <a:off x="6355080" y="1838457"/>
          <a:ext cx="2786062" cy="8768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Služby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Rozpočtové resorty</a:t>
          </a:r>
          <a:endParaRPr lang="cs-CZ" sz="2200" kern="1200" dirty="0"/>
        </a:p>
      </dsp:txBody>
      <dsp:txXfrm>
        <a:off x="6355080" y="1838457"/>
        <a:ext cx="2786062" cy="876829"/>
      </dsp:txXfrm>
    </dsp:sp>
    <dsp:sp modelId="{1E2151C6-1245-4B53-A56F-868F729016E0}">
      <dsp:nvSpPr>
        <dsp:cNvPr id="0" name=""/>
        <dsp:cNvSpPr/>
      </dsp:nvSpPr>
      <dsp:spPr>
        <a:xfrm>
          <a:off x="6355080" y="2715286"/>
          <a:ext cx="2786062" cy="2304255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sq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Školství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Zdravotnictví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Věda</a:t>
          </a:r>
          <a:endParaRPr lang="cs-CZ" sz="2200" kern="1200" dirty="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200" kern="1200" dirty="0" smtClean="0"/>
            <a:t>Kultura</a:t>
          </a:r>
          <a:endParaRPr lang="cs-CZ" sz="2200" kern="1200" dirty="0"/>
        </a:p>
      </dsp:txBody>
      <dsp:txXfrm>
        <a:off x="6355080" y="2715286"/>
        <a:ext cx="2786062" cy="23042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D3B0BFEB-2E79-428F-A052-D44F64A9CBE3}" type="datetimeFigureOut">
              <a:rPr lang="cs-CZ" smtClean="0"/>
              <a:t>28.2.2011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A70B48C1-80D6-42DE-BD69-986465A5FF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753728"/>
            <a:ext cx="7344816" cy="1752600"/>
          </a:xfrm>
        </p:spPr>
        <p:txBody>
          <a:bodyPr>
            <a:normAutofit/>
          </a:bodyPr>
          <a:lstStyle/>
          <a:p>
            <a:r>
              <a:rPr lang="cs-CZ" sz="3200" b="1"/>
              <a:t>VY_32_INOVACE_19_12_Výroba</a:t>
            </a:r>
            <a:endParaRPr lang="cs-CZ" sz="3200" b="1" dirty="0"/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59" y="5166000"/>
            <a:ext cx="9106941" cy="169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7050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944216"/>
          </a:xfrm>
        </p:spPr>
        <p:txBody>
          <a:bodyPr/>
          <a:lstStyle/>
          <a:p>
            <a:pPr algn="ctr"/>
            <a:r>
              <a:rPr lang="cs-CZ" sz="7200" dirty="0" smtClean="0"/>
              <a:t>Výroba</a:t>
            </a:r>
            <a:endParaRPr lang="cs-CZ" sz="7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55629"/>
            <a:ext cx="2921483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564904"/>
            <a:ext cx="4324350" cy="3981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970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92696"/>
            <a:ext cx="8712968" cy="5433467"/>
          </a:xfrm>
        </p:spPr>
        <p:txBody>
          <a:bodyPr>
            <a:normAutofit fontScale="92500" lnSpcReduction="20000"/>
          </a:bodyPr>
          <a:lstStyle/>
          <a:p>
            <a:pPr marL="109728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Je lidská činnost přeměňující </a:t>
            </a:r>
          </a:p>
          <a:p>
            <a:pPr marL="109728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přírodní předměty na statky</a:t>
            </a:r>
          </a:p>
          <a:p>
            <a:pPr marL="109728" indent="0" algn="ctr">
              <a:buNone/>
            </a:pPr>
            <a:endParaRPr lang="cs-CZ" sz="4000" b="1" dirty="0"/>
          </a:p>
          <a:p>
            <a:pPr marL="109728" indent="0" algn="ctr">
              <a:buNone/>
            </a:pPr>
            <a:endParaRPr lang="cs-CZ" sz="4000" b="1" dirty="0" smtClean="0"/>
          </a:p>
          <a:p>
            <a:pPr marL="109728" indent="0" algn="ctr">
              <a:buNone/>
            </a:pPr>
            <a:r>
              <a:rPr lang="cs-CZ" sz="4000" b="1" dirty="0" smtClean="0"/>
              <a:t>Každá výroba vyžaduje výrobní </a:t>
            </a:r>
          </a:p>
          <a:p>
            <a:pPr marL="109728" indent="0" algn="ctr">
              <a:buNone/>
            </a:pPr>
            <a:r>
              <a:rPr lang="cs-CZ" sz="4000" b="1" dirty="0" smtClean="0"/>
              <a:t>zdroje – vstupy do výroby (výrobní </a:t>
            </a:r>
          </a:p>
          <a:p>
            <a:pPr marL="109728" indent="0" algn="ctr">
              <a:buNone/>
            </a:pPr>
            <a:r>
              <a:rPr lang="cs-CZ" sz="4000" b="1" dirty="0" smtClean="0"/>
              <a:t>činitele), které se výrobním procesem přemění na výstupy z výroby </a:t>
            </a:r>
          </a:p>
          <a:p>
            <a:pPr marL="109728" indent="0" algn="ctr">
              <a:buNone/>
            </a:pPr>
            <a:r>
              <a:rPr lang="cs-CZ" sz="4000" b="1" dirty="0" smtClean="0"/>
              <a:t>– výrobky či služby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288649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Vstupy                       Výstupy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2688525" cy="24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3528" y="1412776"/>
            <a:ext cx="3024336" cy="1422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Přírodní zdroje</a:t>
            </a:r>
          </a:p>
          <a:p>
            <a:pPr algn="ctr"/>
            <a:endParaRPr lang="cs-CZ" dirty="0"/>
          </a:p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3191488"/>
            <a:ext cx="2736304" cy="13176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Práce</a:t>
            </a:r>
          </a:p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23528" y="4869160"/>
            <a:ext cx="2880320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/>
              <a:t>Kapitál</a:t>
            </a:r>
          </a:p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748357" y="4509120"/>
            <a:ext cx="2784083" cy="18002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Služby</a:t>
            </a:r>
            <a:endParaRPr lang="cs-CZ" sz="3600" b="1" dirty="0"/>
          </a:p>
        </p:txBody>
      </p:sp>
      <p:sp>
        <p:nvSpPr>
          <p:cNvPr id="12" name="Obdélník 11"/>
          <p:cNvSpPr/>
          <p:nvPr/>
        </p:nvSpPr>
        <p:spPr>
          <a:xfrm>
            <a:off x="5738158" y="1574880"/>
            <a:ext cx="2784083" cy="15480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Statky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388284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600" dirty="0" smtClean="0"/>
              <a:t>Odvětví národního hospodářství</a:t>
            </a:r>
            <a:endParaRPr lang="cs-CZ" sz="3600" dirty="0"/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703686945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3655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 algn="ctr"/>
            <a:r>
              <a:rPr lang="cs-CZ" dirty="0" smtClean="0"/>
              <a:t>Občanská výchova 9. ročník – Milan Valenta</a:t>
            </a:r>
          </a:p>
          <a:p>
            <a:pPr algn="ctr"/>
            <a:r>
              <a:rPr lang="cs-CZ" dirty="0" smtClean="0"/>
              <a:t>Klipart 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88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141</TotalTime>
  <Words>87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Silk</vt:lpstr>
      <vt:lpstr>Šablona 32</vt:lpstr>
      <vt:lpstr>Výroba</vt:lpstr>
      <vt:lpstr>Prezentace aplikace PowerPoint</vt:lpstr>
      <vt:lpstr>Vstupy                       Výstupy</vt:lpstr>
      <vt:lpstr>Odvětví národního hospodářství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MAD</cp:lastModifiedBy>
  <cp:revision>22</cp:revision>
  <dcterms:created xsi:type="dcterms:W3CDTF">2011-02-24T19:22:37Z</dcterms:created>
  <dcterms:modified xsi:type="dcterms:W3CDTF">2011-02-28T09:48:42Z</dcterms:modified>
</cp:coreProperties>
</file>