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6" r:id="rId2"/>
    <p:sldId id="259" r:id="rId3"/>
    <p:sldId id="260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80B350-EBBC-4B3E-A831-E8603116B445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C7467B-97EB-476E-A4D1-5654225DAF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452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C7467B-97EB-476E-A4D1-5654225DAFC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9027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17.3.2012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11560" y="404664"/>
            <a:ext cx="8136904" cy="3168352"/>
          </a:xfrm>
          <a:prstGeom prst="rect">
            <a:avLst/>
          </a:prstGeom>
        </p:spPr>
        <p:txBody>
          <a:bodyPr vert="horz" lIns="91440" tIns="45720" rIns="91440" bIns="9144" rtlCol="0" anchor="b">
            <a:normAutofit fontScale="97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dirty="0" smtClean="0"/>
              <a:t>Název školy: ZŠ a MŠ Zvole, okr. Praha-západ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Autor: Mgr. Lucie Strejcová</a:t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Název: VY_32_INOVACE_03 4Š Už to umíš?</a:t>
            </a:r>
          </a:p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Téma: Umění a kultura </a:t>
            </a:r>
            <a:r>
              <a:rPr lang="cs-CZ" sz="2400" dirty="0" smtClean="0"/>
              <a:t>– </a:t>
            </a:r>
            <a:r>
              <a:rPr lang="cs-CZ" sz="2400" dirty="0" err="1" smtClean="0"/>
              <a:t>Hv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Číslo projektu: CZ.1.07/1.4.00/21.0305</a:t>
            </a:r>
            <a:endParaRPr lang="cs-CZ" sz="2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5085184"/>
            <a:ext cx="5718247" cy="1188872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387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396862"/>
            <a:ext cx="4481054" cy="548640"/>
          </a:xfrm>
        </p:spPr>
        <p:txBody>
          <a:bodyPr>
            <a:noAutofit/>
          </a:bodyPr>
          <a:lstStyle/>
          <a:p>
            <a:r>
              <a:rPr lang="cs-CZ" sz="1600" b="0" dirty="0" smtClean="0">
                <a:solidFill>
                  <a:schemeClr val="tx1"/>
                </a:solidFill>
                <a:effectLst/>
              </a:rPr>
              <a:t>1) DUROVÁ STUPNICE MÁ PŮLTÓNY MEZI</a:t>
            </a:r>
            <a:endParaRPr lang="cs-CZ" sz="16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256584" y="483837"/>
            <a:ext cx="3168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a) 2.,3. stupněm a 5.,6. stupněm</a:t>
            </a:r>
            <a:endParaRPr lang="cs-CZ" sz="1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04014" y="791614"/>
            <a:ext cx="3384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b) 3., 4. stupněm 5. a 6. stupněm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5286737" y="1116298"/>
            <a:ext cx="34016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c) 3.,4. stupněm a 7. a 8. stupněm</a:t>
            </a:r>
            <a:endParaRPr lang="cs-CZ" sz="1400" dirty="0"/>
          </a:p>
        </p:txBody>
      </p:sp>
      <p:sp>
        <p:nvSpPr>
          <p:cNvPr id="18" name="Nadpis 1"/>
          <p:cNvSpPr txBox="1">
            <a:spLocks/>
          </p:cNvSpPr>
          <p:nvPr/>
        </p:nvSpPr>
        <p:spPr>
          <a:xfrm>
            <a:off x="755576" y="1203469"/>
            <a:ext cx="3312368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600" dirty="0" smtClean="0"/>
              <a:t>2) stupnice c dur má</a:t>
            </a:r>
            <a:endParaRPr lang="cs-CZ" sz="16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322539" y="1598221"/>
            <a:ext cx="10095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a) 1 #</a:t>
            </a:r>
            <a:endParaRPr lang="cs-CZ" sz="1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337618" y="1924050"/>
            <a:ext cx="32208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b) žádné předznamenání</a:t>
            </a:r>
            <a:endParaRPr lang="cs-CZ" sz="1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337618" y="2229274"/>
            <a:ext cx="8781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c) 1b</a:t>
            </a:r>
            <a:endParaRPr lang="cs-CZ" sz="1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75656" y="2527235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+mj-lt"/>
              </a:rPr>
              <a:t>3</a:t>
            </a:r>
            <a:r>
              <a:rPr lang="cs-CZ" dirty="0" smtClean="0">
                <a:latin typeface="+mj-lt"/>
              </a:rPr>
              <a:t>) AKORD JE  </a:t>
            </a:r>
            <a:endParaRPr lang="cs-CZ" dirty="0">
              <a:latin typeface="+mj-lt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337618" y="2742679"/>
            <a:ext cx="3036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a) 5. stupeň ve stupnici C dur</a:t>
            </a:r>
            <a:endParaRPr lang="cs-CZ" sz="1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346500" y="3059141"/>
            <a:ext cx="31076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b) souzvuk nejméně 3 tónů</a:t>
            </a:r>
            <a:endParaRPr lang="cs-CZ" sz="1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380621" y="3394829"/>
            <a:ext cx="21808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c) souzvuk 2 tónů</a:t>
            </a:r>
            <a:endParaRPr lang="cs-CZ" sz="1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27584" y="4776410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5) 3. STUPEŇ VE STUPNICI C DUR JE</a:t>
            </a:r>
            <a:endParaRPr lang="cs-CZ" dirty="0">
              <a:latin typeface="+mj-lt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860442" y="4014356"/>
            <a:ext cx="4647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4) STUPNICE A DUR ZAČÍNÁ TÓNEM</a:t>
            </a:r>
            <a:endParaRPr lang="cs-CZ" dirty="0">
              <a:latin typeface="+mj-lt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380621" y="4045133"/>
            <a:ext cx="9281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a)  A</a:t>
            </a:r>
            <a:endParaRPr lang="cs-CZ" sz="1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308779" y="4022120"/>
            <a:ext cx="9281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b) F</a:t>
            </a:r>
            <a:endParaRPr lang="cs-CZ" sz="14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110130" y="4017767"/>
            <a:ext cx="9281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c) C</a:t>
            </a:r>
            <a:endParaRPr lang="cs-CZ" sz="1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420513" y="4756702"/>
            <a:ext cx="934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a) E</a:t>
            </a:r>
            <a:endParaRPr lang="cs-CZ" sz="14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319765" y="4762323"/>
            <a:ext cx="934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a) A</a:t>
            </a:r>
            <a:endParaRPr lang="cs-CZ" sz="1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7135874" y="4776410"/>
            <a:ext cx="934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a) C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625642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1" grpId="0"/>
      <p:bldP spid="23" grpId="0"/>
      <p:bldP spid="24" grpId="0"/>
      <p:bldP spid="25" grpId="0"/>
      <p:bldP spid="27" grpId="0"/>
      <p:bldP spid="28" grpId="0"/>
      <p:bldP spid="29" grpId="0"/>
      <p:bldP spid="32" grpId="0"/>
      <p:bldP spid="33" grpId="0"/>
      <p:bldP spid="31" grpId="0"/>
      <p:bldP spid="35" grpId="0"/>
      <p:bldP spid="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183880" cy="105156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44824"/>
            <a:ext cx="8136904" cy="2610616"/>
          </a:xfrm>
        </p:spPr>
        <p:txBody>
          <a:bodyPr/>
          <a:lstStyle/>
          <a:p>
            <a:r>
              <a:rPr lang="cs-CZ" dirty="0" smtClean="0"/>
              <a:t>Žáci mají hlasovací myši.</a:t>
            </a:r>
          </a:p>
          <a:p>
            <a:r>
              <a:rPr lang="cs-CZ" dirty="0" smtClean="0"/>
              <a:t>Při kliknutí na správné písmeno odpověď </a:t>
            </a:r>
            <a:r>
              <a:rPr lang="cs-CZ" dirty="0" err="1" smtClean="0"/>
              <a:t>zarotuje</a:t>
            </a:r>
            <a:r>
              <a:rPr lang="cs-CZ" dirty="0" smtClean="0"/>
              <a:t>.</a:t>
            </a:r>
          </a:p>
          <a:p>
            <a:r>
              <a:rPr lang="cs-CZ" dirty="0" smtClean="0"/>
              <a:t>Při kliknutí na špatné písmeno odpověď zmizí.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018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203</TotalTime>
  <Words>157</Words>
  <Application>Microsoft Office PowerPoint</Application>
  <PresentationFormat>Předvádění na obrazovce (4:3)</PresentationFormat>
  <Paragraphs>27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Aspekt</vt:lpstr>
      <vt:lpstr>Prezentace aplikace PowerPoint</vt:lpstr>
      <vt:lpstr>1) DUROVÁ STUPNICE MÁ PŮLTÓNY MEZI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Reditelna</dc:creator>
  <cp:lastModifiedBy>Martin Králík</cp:lastModifiedBy>
  <cp:revision>34</cp:revision>
  <dcterms:created xsi:type="dcterms:W3CDTF">2012-01-17T09:18:34Z</dcterms:created>
  <dcterms:modified xsi:type="dcterms:W3CDTF">2012-03-17T08:40:44Z</dcterms:modified>
</cp:coreProperties>
</file>