
<file path=[Content_Types].xml><?xml version="1.0" encoding="utf-8"?>
<Types xmlns="http://schemas.openxmlformats.org/package/2006/content-types">
  <Default Extension="png" ContentType="image/png"/>
  <Default Extension="tmp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9" r:id="rId3"/>
    <p:sldId id="257" r:id="rId4"/>
    <p:sldId id="258" r:id="rId5"/>
    <p:sldId id="261" r:id="rId6"/>
    <p:sldId id="262" r:id="rId7"/>
    <p:sldId id="265" r:id="rId8"/>
    <p:sldId id="263" r:id="rId9"/>
    <p:sldId id="264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AC4FD915-CDBF-42E7-B5B9-F1551872B8EB}">
          <p14:sldIdLst>
            <p14:sldId id="256"/>
          </p14:sldIdLst>
        </p14:section>
        <p14:section name="Oddíl bez názvu" id="{269D822E-B254-40C3-82A0-1B45D6D07BBB}">
          <p14:sldIdLst>
            <p14:sldId id="259"/>
            <p14:sldId id="257"/>
            <p14:sldId id="258"/>
            <p14:sldId id="261"/>
            <p14:sldId id="262"/>
            <p14:sldId id="265"/>
            <p14:sldId id="263"/>
            <p14:sldId id="264"/>
            <p14:sldId id="260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79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622C8CD-321D-424F-B606-72D8E9C3E37E}" type="doc">
      <dgm:prSet loTypeId="urn:microsoft.com/office/officeart/2008/layout/HorizontalMultiLevelHierarchy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284A759-F150-48EE-B2EE-0FBEE5963D88}">
      <dgm:prSet phldrT="[Text]"/>
      <dgm:spPr/>
      <dgm:t>
        <a:bodyPr/>
        <a:lstStyle/>
        <a:p>
          <a:r>
            <a:rPr lang="cs-CZ" dirty="0" smtClean="0"/>
            <a:t>Když najde vir:</a:t>
          </a:r>
          <a:endParaRPr lang="cs-CZ" dirty="0"/>
        </a:p>
      </dgm:t>
    </dgm:pt>
    <dgm:pt modelId="{2D04FD54-6F1D-4601-AD7D-D4C0AC8FA6B9}" type="parTrans" cxnId="{9A1585BD-AAF0-4FDA-88AA-5845F15953B3}">
      <dgm:prSet/>
      <dgm:spPr/>
      <dgm:t>
        <a:bodyPr/>
        <a:lstStyle/>
        <a:p>
          <a:endParaRPr lang="cs-CZ"/>
        </a:p>
      </dgm:t>
    </dgm:pt>
    <dgm:pt modelId="{DEF01FF9-9B68-4163-BA34-47E6D64DC525}" type="sibTrans" cxnId="{9A1585BD-AAF0-4FDA-88AA-5845F15953B3}">
      <dgm:prSet/>
      <dgm:spPr/>
      <dgm:t>
        <a:bodyPr/>
        <a:lstStyle/>
        <a:p>
          <a:endParaRPr lang="cs-CZ"/>
        </a:p>
      </dgm:t>
    </dgm:pt>
    <dgm:pt modelId="{28C1D1C0-4D8F-4856-9696-0ED541B7DB75}">
      <dgm:prSet phldrT="[Text]"/>
      <dgm:spPr/>
      <dgm:t>
        <a:bodyPr/>
        <a:lstStyle/>
        <a:p>
          <a:r>
            <a:rPr lang="cs-CZ" dirty="0" smtClean="0"/>
            <a:t>Zkouší opravit „zavirovaný“ soubor </a:t>
          </a:r>
          <a:endParaRPr lang="cs-CZ" dirty="0"/>
        </a:p>
      </dgm:t>
    </dgm:pt>
    <dgm:pt modelId="{88C4C5B0-53E0-4678-8610-6F9BAB75C498}" type="parTrans" cxnId="{EE8A5E29-E6DC-40DF-9F2D-892A397A0DF7}">
      <dgm:prSet/>
      <dgm:spPr/>
      <dgm:t>
        <a:bodyPr/>
        <a:lstStyle/>
        <a:p>
          <a:endParaRPr lang="cs-CZ"/>
        </a:p>
      </dgm:t>
    </dgm:pt>
    <dgm:pt modelId="{392F0C33-9468-4FC8-8F42-01F2FA3E518F}" type="sibTrans" cxnId="{EE8A5E29-E6DC-40DF-9F2D-892A397A0DF7}">
      <dgm:prSet/>
      <dgm:spPr/>
      <dgm:t>
        <a:bodyPr/>
        <a:lstStyle/>
        <a:p>
          <a:endParaRPr lang="cs-CZ"/>
        </a:p>
      </dgm:t>
    </dgm:pt>
    <dgm:pt modelId="{4DA6343C-99B9-4BAE-B50C-5D883230A206}">
      <dgm:prSet phldrT="[Text]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dirty="0" smtClean="0"/>
            <a:t>Uloží ho do karantény (aby nemohl dále škodit)</a:t>
          </a:r>
        </a:p>
      </dgm:t>
    </dgm:pt>
    <dgm:pt modelId="{3BCDA5B4-5557-4ECC-8929-8A48E107ECCE}" type="parTrans" cxnId="{74522ED4-CC5F-4C9C-B8FA-592BD92AD636}">
      <dgm:prSet/>
      <dgm:spPr/>
      <dgm:t>
        <a:bodyPr/>
        <a:lstStyle/>
        <a:p>
          <a:endParaRPr lang="cs-CZ"/>
        </a:p>
      </dgm:t>
    </dgm:pt>
    <dgm:pt modelId="{873EB7D9-B094-478F-B5D9-5C87A6871ECB}" type="sibTrans" cxnId="{74522ED4-CC5F-4C9C-B8FA-592BD92AD636}">
      <dgm:prSet/>
      <dgm:spPr/>
      <dgm:t>
        <a:bodyPr/>
        <a:lstStyle/>
        <a:p>
          <a:endParaRPr lang="cs-CZ"/>
        </a:p>
      </dgm:t>
    </dgm:pt>
    <dgm:pt modelId="{4F9C4253-E1C7-42CB-BA55-8F583C0C9F3C}">
      <dgm:prSet phldrT="[Text]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dirty="0" smtClean="0"/>
            <a:t>Smaže poškozený soubor i s virem</a:t>
          </a:r>
          <a:endParaRPr lang="cs-CZ" dirty="0"/>
        </a:p>
      </dgm:t>
    </dgm:pt>
    <dgm:pt modelId="{FE3C90B3-FC97-42D9-8FAC-02B525B7A08D}" type="parTrans" cxnId="{87688AAD-BD40-46F2-9770-DA0F25F53A6A}">
      <dgm:prSet/>
      <dgm:spPr/>
      <dgm:t>
        <a:bodyPr/>
        <a:lstStyle/>
        <a:p>
          <a:endParaRPr lang="cs-CZ"/>
        </a:p>
      </dgm:t>
    </dgm:pt>
    <dgm:pt modelId="{CB259D51-DE35-4D09-A365-09C4BCB6C5AC}" type="sibTrans" cxnId="{87688AAD-BD40-46F2-9770-DA0F25F53A6A}">
      <dgm:prSet/>
      <dgm:spPr/>
      <dgm:t>
        <a:bodyPr/>
        <a:lstStyle/>
        <a:p>
          <a:endParaRPr lang="cs-CZ"/>
        </a:p>
      </dgm:t>
    </dgm:pt>
    <dgm:pt modelId="{07B4DAD6-F141-4958-A110-3F68281808F2}" type="pres">
      <dgm:prSet presAssocID="{B622C8CD-321D-424F-B606-72D8E9C3E37E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77B7386E-82B7-499A-BBCC-F61AA54DEAD6}" type="pres">
      <dgm:prSet presAssocID="{2284A759-F150-48EE-B2EE-0FBEE5963D88}" presName="root1" presStyleCnt="0"/>
      <dgm:spPr/>
    </dgm:pt>
    <dgm:pt modelId="{E3355D40-74F7-4C68-AFA2-9B819E9D5E8E}" type="pres">
      <dgm:prSet presAssocID="{2284A759-F150-48EE-B2EE-0FBEE5963D88}" presName="LevelOneTextNode" presStyleLbl="node0" presStyleIdx="0" presStyleCnt="1" custAng="0" custLinFactX="-19960" custLinFactNeighborX="-10000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04B230E-4F65-4A6A-B52B-59B8FAF0D450}" type="pres">
      <dgm:prSet presAssocID="{2284A759-F150-48EE-B2EE-0FBEE5963D88}" presName="level2hierChild" presStyleCnt="0"/>
      <dgm:spPr/>
    </dgm:pt>
    <dgm:pt modelId="{3135D102-3F07-4CF3-8E51-8BA99B8DE2B1}" type="pres">
      <dgm:prSet presAssocID="{88C4C5B0-53E0-4678-8610-6F9BAB75C498}" presName="conn2-1" presStyleLbl="parChTrans1D2" presStyleIdx="0" presStyleCnt="3"/>
      <dgm:spPr/>
    </dgm:pt>
    <dgm:pt modelId="{91CAD93F-E0E0-45D9-A388-F7846F87F7BE}" type="pres">
      <dgm:prSet presAssocID="{88C4C5B0-53E0-4678-8610-6F9BAB75C498}" presName="connTx" presStyleLbl="parChTrans1D2" presStyleIdx="0" presStyleCnt="3"/>
      <dgm:spPr/>
    </dgm:pt>
    <dgm:pt modelId="{4B636440-F29B-4166-9D04-C0CFC63779FE}" type="pres">
      <dgm:prSet presAssocID="{28C1D1C0-4D8F-4856-9696-0ED541B7DB75}" presName="root2" presStyleCnt="0"/>
      <dgm:spPr/>
    </dgm:pt>
    <dgm:pt modelId="{3BDDB88C-8FED-46D2-AE71-8F046A57D416}" type="pres">
      <dgm:prSet presAssocID="{28C1D1C0-4D8F-4856-9696-0ED541B7DB75}" presName="LevelTwoTextNode" presStyleLbl="node2" presStyleIdx="0" presStyleCnt="3">
        <dgm:presLayoutVars>
          <dgm:chPref val="3"/>
        </dgm:presLayoutVars>
      </dgm:prSet>
      <dgm:spPr/>
    </dgm:pt>
    <dgm:pt modelId="{5F06CD93-A16A-4F88-A0E9-88FBC0731DBD}" type="pres">
      <dgm:prSet presAssocID="{28C1D1C0-4D8F-4856-9696-0ED541B7DB75}" presName="level3hierChild" presStyleCnt="0"/>
      <dgm:spPr/>
    </dgm:pt>
    <dgm:pt modelId="{0AB87907-57E4-4C54-AA34-37063C9B7B18}" type="pres">
      <dgm:prSet presAssocID="{3BCDA5B4-5557-4ECC-8929-8A48E107ECCE}" presName="conn2-1" presStyleLbl="parChTrans1D2" presStyleIdx="1" presStyleCnt="3"/>
      <dgm:spPr/>
    </dgm:pt>
    <dgm:pt modelId="{627B6F81-EFC3-4AB5-BA4A-CF631F4DCA75}" type="pres">
      <dgm:prSet presAssocID="{3BCDA5B4-5557-4ECC-8929-8A48E107ECCE}" presName="connTx" presStyleLbl="parChTrans1D2" presStyleIdx="1" presStyleCnt="3"/>
      <dgm:spPr/>
    </dgm:pt>
    <dgm:pt modelId="{87344F41-357F-496A-823F-03199E171AC1}" type="pres">
      <dgm:prSet presAssocID="{4DA6343C-99B9-4BAE-B50C-5D883230A206}" presName="root2" presStyleCnt="0"/>
      <dgm:spPr/>
    </dgm:pt>
    <dgm:pt modelId="{4EEFC5C9-E614-42DF-B95E-2E29F4C5776C}" type="pres">
      <dgm:prSet presAssocID="{4DA6343C-99B9-4BAE-B50C-5D883230A206}" presName="LevelTwoTextNode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B9B2712-F40F-42DB-BDB0-44C36AE161D9}" type="pres">
      <dgm:prSet presAssocID="{4DA6343C-99B9-4BAE-B50C-5D883230A206}" presName="level3hierChild" presStyleCnt="0"/>
      <dgm:spPr/>
    </dgm:pt>
    <dgm:pt modelId="{2DFBE81D-8264-4FCE-9258-656E10EC0E7D}" type="pres">
      <dgm:prSet presAssocID="{FE3C90B3-FC97-42D9-8FAC-02B525B7A08D}" presName="conn2-1" presStyleLbl="parChTrans1D2" presStyleIdx="2" presStyleCnt="3"/>
      <dgm:spPr/>
    </dgm:pt>
    <dgm:pt modelId="{6666A557-EE49-448A-91C4-2EACAEBDA343}" type="pres">
      <dgm:prSet presAssocID="{FE3C90B3-FC97-42D9-8FAC-02B525B7A08D}" presName="connTx" presStyleLbl="parChTrans1D2" presStyleIdx="2" presStyleCnt="3"/>
      <dgm:spPr/>
    </dgm:pt>
    <dgm:pt modelId="{6ABF7233-A76B-4E22-A9E8-038164D0DBEF}" type="pres">
      <dgm:prSet presAssocID="{4F9C4253-E1C7-42CB-BA55-8F583C0C9F3C}" presName="root2" presStyleCnt="0"/>
      <dgm:spPr/>
    </dgm:pt>
    <dgm:pt modelId="{C7AEFB9B-D3E7-4756-B298-AA7734584DE1}" type="pres">
      <dgm:prSet presAssocID="{4F9C4253-E1C7-42CB-BA55-8F583C0C9F3C}" presName="LevelTwoTextNode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49E5001-207A-474F-8C84-05E0FD8E7EBD}" type="pres">
      <dgm:prSet presAssocID="{4F9C4253-E1C7-42CB-BA55-8F583C0C9F3C}" presName="level3hierChild" presStyleCnt="0"/>
      <dgm:spPr/>
    </dgm:pt>
  </dgm:ptLst>
  <dgm:cxnLst>
    <dgm:cxn modelId="{A8C6294D-C08D-41E8-954F-8EEDD7DD7BB9}" type="presOf" srcId="{FE3C90B3-FC97-42D9-8FAC-02B525B7A08D}" destId="{2DFBE81D-8264-4FCE-9258-656E10EC0E7D}" srcOrd="0" destOrd="0" presId="urn:microsoft.com/office/officeart/2008/layout/HorizontalMultiLevelHierarchy"/>
    <dgm:cxn modelId="{EE8A5E29-E6DC-40DF-9F2D-892A397A0DF7}" srcId="{2284A759-F150-48EE-B2EE-0FBEE5963D88}" destId="{28C1D1C0-4D8F-4856-9696-0ED541B7DB75}" srcOrd="0" destOrd="0" parTransId="{88C4C5B0-53E0-4678-8610-6F9BAB75C498}" sibTransId="{392F0C33-9468-4FC8-8F42-01F2FA3E518F}"/>
    <dgm:cxn modelId="{87688AAD-BD40-46F2-9770-DA0F25F53A6A}" srcId="{2284A759-F150-48EE-B2EE-0FBEE5963D88}" destId="{4F9C4253-E1C7-42CB-BA55-8F583C0C9F3C}" srcOrd="2" destOrd="0" parTransId="{FE3C90B3-FC97-42D9-8FAC-02B525B7A08D}" sibTransId="{CB259D51-DE35-4D09-A365-09C4BCB6C5AC}"/>
    <dgm:cxn modelId="{796E96C0-51A8-4480-BC3F-F68D9B98C469}" type="presOf" srcId="{88C4C5B0-53E0-4678-8610-6F9BAB75C498}" destId="{3135D102-3F07-4CF3-8E51-8BA99B8DE2B1}" srcOrd="0" destOrd="0" presId="urn:microsoft.com/office/officeart/2008/layout/HorizontalMultiLevelHierarchy"/>
    <dgm:cxn modelId="{155CFA34-98C7-4D1C-B45F-D2EB94BCF1C7}" type="presOf" srcId="{2284A759-F150-48EE-B2EE-0FBEE5963D88}" destId="{E3355D40-74F7-4C68-AFA2-9B819E9D5E8E}" srcOrd="0" destOrd="0" presId="urn:microsoft.com/office/officeart/2008/layout/HorizontalMultiLevelHierarchy"/>
    <dgm:cxn modelId="{68FB5307-CCFC-4B2D-9735-3CBA76E9D9A9}" type="presOf" srcId="{FE3C90B3-FC97-42D9-8FAC-02B525B7A08D}" destId="{6666A557-EE49-448A-91C4-2EACAEBDA343}" srcOrd="1" destOrd="0" presId="urn:microsoft.com/office/officeart/2008/layout/HorizontalMultiLevelHierarchy"/>
    <dgm:cxn modelId="{4654215C-43B6-4227-AFE3-2B337A35848A}" type="presOf" srcId="{4DA6343C-99B9-4BAE-B50C-5D883230A206}" destId="{4EEFC5C9-E614-42DF-B95E-2E29F4C5776C}" srcOrd="0" destOrd="0" presId="urn:microsoft.com/office/officeart/2008/layout/HorizontalMultiLevelHierarchy"/>
    <dgm:cxn modelId="{9A1585BD-AAF0-4FDA-88AA-5845F15953B3}" srcId="{B622C8CD-321D-424F-B606-72D8E9C3E37E}" destId="{2284A759-F150-48EE-B2EE-0FBEE5963D88}" srcOrd="0" destOrd="0" parTransId="{2D04FD54-6F1D-4601-AD7D-D4C0AC8FA6B9}" sibTransId="{DEF01FF9-9B68-4163-BA34-47E6D64DC525}"/>
    <dgm:cxn modelId="{E55B666E-2FBD-429F-9551-8A5DF28533A5}" type="presOf" srcId="{3BCDA5B4-5557-4ECC-8929-8A48E107ECCE}" destId="{627B6F81-EFC3-4AB5-BA4A-CF631F4DCA75}" srcOrd="1" destOrd="0" presId="urn:microsoft.com/office/officeart/2008/layout/HorizontalMultiLevelHierarchy"/>
    <dgm:cxn modelId="{BCE72804-6AC3-4337-AD44-77E8BD95AB4F}" type="presOf" srcId="{4F9C4253-E1C7-42CB-BA55-8F583C0C9F3C}" destId="{C7AEFB9B-D3E7-4756-B298-AA7734584DE1}" srcOrd="0" destOrd="0" presId="urn:microsoft.com/office/officeart/2008/layout/HorizontalMultiLevelHierarchy"/>
    <dgm:cxn modelId="{74522ED4-CC5F-4C9C-B8FA-592BD92AD636}" srcId="{2284A759-F150-48EE-B2EE-0FBEE5963D88}" destId="{4DA6343C-99B9-4BAE-B50C-5D883230A206}" srcOrd="1" destOrd="0" parTransId="{3BCDA5B4-5557-4ECC-8929-8A48E107ECCE}" sibTransId="{873EB7D9-B094-478F-B5D9-5C87A6871ECB}"/>
    <dgm:cxn modelId="{ED8DBA14-E4DE-4E02-90BA-0742EC903EEA}" type="presOf" srcId="{3BCDA5B4-5557-4ECC-8929-8A48E107ECCE}" destId="{0AB87907-57E4-4C54-AA34-37063C9B7B18}" srcOrd="0" destOrd="0" presId="urn:microsoft.com/office/officeart/2008/layout/HorizontalMultiLevelHierarchy"/>
    <dgm:cxn modelId="{8F517EA2-9C7F-4A0D-94AB-6A5FE2DAC919}" type="presOf" srcId="{88C4C5B0-53E0-4678-8610-6F9BAB75C498}" destId="{91CAD93F-E0E0-45D9-A388-F7846F87F7BE}" srcOrd="1" destOrd="0" presId="urn:microsoft.com/office/officeart/2008/layout/HorizontalMultiLevelHierarchy"/>
    <dgm:cxn modelId="{CDBFABDE-389F-4A8A-B77A-1C8CBC25DC8E}" type="presOf" srcId="{28C1D1C0-4D8F-4856-9696-0ED541B7DB75}" destId="{3BDDB88C-8FED-46D2-AE71-8F046A57D416}" srcOrd="0" destOrd="0" presId="urn:microsoft.com/office/officeart/2008/layout/HorizontalMultiLevelHierarchy"/>
    <dgm:cxn modelId="{AA2CC23F-FA24-491B-94BE-B36ADE2DAC6D}" type="presOf" srcId="{B622C8CD-321D-424F-B606-72D8E9C3E37E}" destId="{07B4DAD6-F141-4958-A110-3F68281808F2}" srcOrd="0" destOrd="0" presId="urn:microsoft.com/office/officeart/2008/layout/HorizontalMultiLevelHierarchy"/>
    <dgm:cxn modelId="{91003673-2016-469D-90DD-75F473B962FE}" type="presParOf" srcId="{07B4DAD6-F141-4958-A110-3F68281808F2}" destId="{77B7386E-82B7-499A-BBCC-F61AA54DEAD6}" srcOrd="0" destOrd="0" presId="urn:microsoft.com/office/officeart/2008/layout/HorizontalMultiLevelHierarchy"/>
    <dgm:cxn modelId="{B4F4A21D-5986-4677-A9B8-9D7462AE296A}" type="presParOf" srcId="{77B7386E-82B7-499A-BBCC-F61AA54DEAD6}" destId="{E3355D40-74F7-4C68-AFA2-9B819E9D5E8E}" srcOrd="0" destOrd="0" presId="urn:microsoft.com/office/officeart/2008/layout/HorizontalMultiLevelHierarchy"/>
    <dgm:cxn modelId="{698CDA0A-7EA1-4A2E-B8B6-CD1EBB1E229A}" type="presParOf" srcId="{77B7386E-82B7-499A-BBCC-F61AA54DEAD6}" destId="{B04B230E-4F65-4A6A-B52B-59B8FAF0D450}" srcOrd="1" destOrd="0" presId="urn:microsoft.com/office/officeart/2008/layout/HorizontalMultiLevelHierarchy"/>
    <dgm:cxn modelId="{B323CAB4-F3AA-477F-89E4-5EDA9570C2D5}" type="presParOf" srcId="{B04B230E-4F65-4A6A-B52B-59B8FAF0D450}" destId="{3135D102-3F07-4CF3-8E51-8BA99B8DE2B1}" srcOrd="0" destOrd="0" presId="urn:microsoft.com/office/officeart/2008/layout/HorizontalMultiLevelHierarchy"/>
    <dgm:cxn modelId="{C48B9095-2BA3-487F-BE52-427D6406434F}" type="presParOf" srcId="{3135D102-3F07-4CF3-8E51-8BA99B8DE2B1}" destId="{91CAD93F-E0E0-45D9-A388-F7846F87F7BE}" srcOrd="0" destOrd="0" presId="urn:microsoft.com/office/officeart/2008/layout/HorizontalMultiLevelHierarchy"/>
    <dgm:cxn modelId="{D1313706-599A-4749-A1AC-A0DF2003BC1F}" type="presParOf" srcId="{B04B230E-4F65-4A6A-B52B-59B8FAF0D450}" destId="{4B636440-F29B-4166-9D04-C0CFC63779FE}" srcOrd="1" destOrd="0" presId="urn:microsoft.com/office/officeart/2008/layout/HorizontalMultiLevelHierarchy"/>
    <dgm:cxn modelId="{083F67EA-4096-4870-BCB4-3FA6C6BBD4AB}" type="presParOf" srcId="{4B636440-F29B-4166-9D04-C0CFC63779FE}" destId="{3BDDB88C-8FED-46D2-AE71-8F046A57D416}" srcOrd="0" destOrd="0" presId="urn:microsoft.com/office/officeart/2008/layout/HorizontalMultiLevelHierarchy"/>
    <dgm:cxn modelId="{304DC3DC-82C3-478A-9B5C-C4718B48F3F2}" type="presParOf" srcId="{4B636440-F29B-4166-9D04-C0CFC63779FE}" destId="{5F06CD93-A16A-4F88-A0E9-88FBC0731DBD}" srcOrd="1" destOrd="0" presId="urn:microsoft.com/office/officeart/2008/layout/HorizontalMultiLevelHierarchy"/>
    <dgm:cxn modelId="{2A445069-9BEC-4E39-8D17-AE0BB99D7B50}" type="presParOf" srcId="{B04B230E-4F65-4A6A-B52B-59B8FAF0D450}" destId="{0AB87907-57E4-4C54-AA34-37063C9B7B18}" srcOrd="2" destOrd="0" presId="urn:microsoft.com/office/officeart/2008/layout/HorizontalMultiLevelHierarchy"/>
    <dgm:cxn modelId="{63B0DFFE-BC78-4D19-8B2A-9DE3994D434B}" type="presParOf" srcId="{0AB87907-57E4-4C54-AA34-37063C9B7B18}" destId="{627B6F81-EFC3-4AB5-BA4A-CF631F4DCA75}" srcOrd="0" destOrd="0" presId="urn:microsoft.com/office/officeart/2008/layout/HorizontalMultiLevelHierarchy"/>
    <dgm:cxn modelId="{59014D8D-F209-4E6A-998B-7EADA5B024D6}" type="presParOf" srcId="{B04B230E-4F65-4A6A-B52B-59B8FAF0D450}" destId="{87344F41-357F-496A-823F-03199E171AC1}" srcOrd="3" destOrd="0" presId="urn:microsoft.com/office/officeart/2008/layout/HorizontalMultiLevelHierarchy"/>
    <dgm:cxn modelId="{E866CBED-FE55-4068-B5F1-9B1B5EF49613}" type="presParOf" srcId="{87344F41-357F-496A-823F-03199E171AC1}" destId="{4EEFC5C9-E614-42DF-B95E-2E29F4C5776C}" srcOrd="0" destOrd="0" presId="urn:microsoft.com/office/officeart/2008/layout/HorizontalMultiLevelHierarchy"/>
    <dgm:cxn modelId="{C6039738-3775-4692-A24B-9BC76C1BCC66}" type="presParOf" srcId="{87344F41-357F-496A-823F-03199E171AC1}" destId="{4B9B2712-F40F-42DB-BDB0-44C36AE161D9}" srcOrd="1" destOrd="0" presId="urn:microsoft.com/office/officeart/2008/layout/HorizontalMultiLevelHierarchy"/>
    <dgm:cxn modelId="{F5A1D52A-39A4-46CB-96DC-18EE9F1FE0A3}" type="presParOf" srcId="{B04B230E-4F65-4A6A-B52B-59B8FAF0D450}" destId="{2DFBE81D-8264-4FCE-9258-656E10EC0E7D}" srcOrd="4" destOrd="0" presId="urn:microsoft.com/office/officeart/2008/layout/HorizontalMultiLevelHierarchy"/>
    <dgm:cxn modelId="{2D1EF971-8947-477D-A019-8935E07598DD}" type="presParOf" srcId="{2DFBE81D-8264-4FCE-9258-656E10EC0E7D}" destId="{6666A557-EE49-448A-91C4-2EACAEBDA343}" srcOrd="0" destOrd="0" presId="urn:microsoft.com/office/officeart/2008/layout/HorizontalMultiLevelHierarchy"/>
    <dgm:cxn modelId="{2CA9402A-A5D5-434F-AEF9-6581CC606F63}" type="presParOf" srcId="{B04B230E-4F65-4A6A-B52B-59B8FAF0D450}" destId="{6ABF7233-A76B-4E22-A9E8-038164D0DBEF}" srcOrd="5" destOrd="0" presId="urn:microsoft.com/office/officeart/2008/layout/HorizontalMultiLevelHierarchy"/>
    <dgm:cxn modelId="{6CA273BD-AC60-4BF9-A690-AD5DE4591284}" type="presParOf" srcId="{6ABF7233-A76B-4E22-A9E8-038164D0DBEF}" destId="{C7AEFB9B-D3E7-4756-B298-AA7734584DE1}" srcOrd="0" destOrd="0" presId="urn:microsoft.com/office/officeart/2008/layout/HorizontalMultiLevelHierarchy"/>
    <dgm:cxn modelId="{A68C4292-5731-4D2A-81BB-A5377620D190}" type="presParOf" srcId="{6ABF7233-A76B-4E22-A9E8-038164D0DBEF}" destId="{C49E5001-207A-474F-8C84-05E0FD8E7EBD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FBE81D-8264-4FCE-9258-656E10EC0E7D}">
      <dsp:nvSpPr>
        <dsp:cNvPr id="0" name=""/>
        <dsp:cNvSpPr/>
      </dsp:nvSpPr>
      <dsp:spPr>
        <a:xfrm>
          <a:off x="1468577" y="2032000"/>
          <a:ext cx="1432820" cy="96519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716410" y="0"/>
              </a:lnTo>
              <a:lnTo>
                <a:pt x="716410" y="965199"/>
              </a:lnTo>
              <a:lnTo>
                <a:pt x="1432820" y="965199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>
        <a:off x="2141798" y="2471410"/>
        <a:ext cx="86379" cy="86379"/>
      </dsp:txXfrm>
    </dsp:sp>
    <dsp:sp modelId="{0AB87907-57E4-4C54-AA34-37063C9B7B18}">
      <dsp:nvSpPr>
        <dsp:cNvPr id="0" name=""/>
        <dsp:cNvSpPr/>
      </dsp:nvSpPr>
      <dsp:spPr>
        <a:xfrm>
          <a:off x="1468577" y="1986280"/>
          <a:ext cx="143282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1432820" y="45720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149167" y="1996179"/>
        <a:ext cx="71641" cy="71641"/>
      </dsp:txXfrm>
    </dsp:sp>
    <dsp:sp modelId="{3135D102-3F07-4CF3-8E51-8BA99B8DE2B1}">
      <dsp:nvSpPr>
        <dsp:cNvPr id="0" name=""/>
        <dsp:cNvSpPr/>
      </dsp:nvSpPr>
      <dsp:spPr>
        <a:xfrm>
          <a:off x="1468577" y="1066799"/>
          <a:ext cx="1432820" cy="965200"/>
        </a:xfrm>
        <a:custGeom>
          <a:avLst/>
          <a:gdLst/>
          <a:ahLst/>
          <a:cxnLst/>
          <a:rect l="0" t="0" r="0" b="0"/>
          <a:pathLst>
            <a:path>
              <a:moveTo>
                <a:pt x="0" y="965200"/>
              </a:moveTo>
              <a:lnTo>
                <a:pt x="716410" y="965200"/>
              </a:lnTo>
              <a:lnTo>
                <a:pt x="716410" y="0"/>
              </a:lnTo>
              <a:lnTo>
                <a:pt x="1432820" y="0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>
        <a:off x="2141798" y="1506210"/>
        <a:ext cx="86379" cy="86379"/>
      </dsp:txXfrm>
    </dsp:sp>
    <dsp:sp modelId="{E3355D40-74F7-4C68-AFA2-9B819E9D5E8E}">
      <dsp:nvSpPr>
        <dsp:cNvPr id="0" name=""/>
        <dsp:cNvSpPr/>
      </dsp:nvSpPr>
      <dsp:spPr>
        <a:xfrm rot="16200000">
          <a:off x="-949502" y="1645920"/>
          <a:ext cx="4064000" cy="7721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Když najde vir:</a:t>
          </a:r>
          <a:endParaRPr lang="cs-CZ" sz="4800" kern="1200" dirty="0"/>
        </a:p>
      </dsp:txBody>
      <dsp:txXfrm>
        <a:off x="-949502" y="1645920"/>
        <a:ext cx="4064000" cy="772160"/>
      </dsp:txXfrm>
    </dsp:sp>
    <dsp:sp modelId="{3BDDB88C-8FED-46D2-AE71-8F046A57D416}">
      <dsp:nvSpPr>
        <dsp:cNvPr id="0" name=""/>
        <dsp:cNvSpPr/>
      </dsp:nvSpPr>
      <dsp:spPr>
        <a:xfrm>
          <a:off x="2901398" y="680719"/>
          <a:ext cx="2532684" cy="7721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Zkouší opravit „zavirovaný“ soubor </a:t>
          </a:r>
          <a:endParaRPr lang="cs-CZ" sz="1800" kern="1200" dirty="0"/>
        </a:p>
      </dsp:txBody>
      <dsp:txXfrm>
        <a:off x="2901398" y="680719"/>
        <a:ext cx="2532684" cy="772160"/>
      </dsp:txXfrm>
    </dsp:sp>
    <dsp:sp modelId="{4EEFC5C9-E614-42DF-B95E-2E29F4C5776C}">
      <dsp:nvSpPr>
        <dsp:cNvPr id="0" name=""/>
        <dsp:cNvSpPr/>
      </dsp:nvSpPr>
      <dsp:spPr>
        <a:xfrm>
          <a:off x="2901398" y="1645920"/>
          <a:ext cx="2532684" cy="7721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1800" kern="1200" dirty="0" smtClean="0"/>
            <a:t>Uloží ho do karantény (aby nemohl dále škodit)</a:t>
          </a:r>
        </a:p>
      </dsp:txBody>
      <dsp:txXfrm>
        <a:off x="2901398" y="1645920"/>
        <a:ext cx="2532684" cy="772160"/>
      </dsp:txXfrm>
    </dsp:sp>
    <dsp:sp modelId="{C7AEFB9B-D3E7-4756-B298-AA7734584DE1}">
      <dsp:nvSpPr>
        <dsp:cNvPr id="0" name=""/>
        <dsp:cNvSpPr/>
      </dsp:nvSpPr>
      <dsp:spPr>
        <a:xfrm>
          <a:off x="2901398" y="2611119"/>
          <a:ext cx="2532684" cy="7721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1800" kern="1200" dirty="0" smtClean="0"/>
            <a:t>Smaže poškozený soubor i s virem</a:t>
          </a:r>
          <a:endParaRPr lang="cs-CZ" sz="1800" kern="1200" dirty="0"/>
        </a:p>
      </dsp:txBody>
      <dsp:txXfrm>
        <a:off x="2901398" y="2611119"/>
        <a:ext cx="2532684" cy="7721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DEA6F-B8D6-40EF-AABA-5F1FB74D4462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6A9C98-06CC-46EA-BE1E-783A2B8CEC1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DEA6F-B8D6-40EF-AABA-5F1FB74D4462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6A9C98-06CC-46EA-BE1E-783A2B8CEC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DEA6F-B8D6-40EF-AABA-5F1FB74D4462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6A9C98-06CC-46EA-BE1E-783A2B8CEC1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DEA6F-B8D6-40EF-AABA-5F1FB74D4462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6A9C98-06CC-46EA-BE1E-783A2B8CEC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DEA6F-B8D6-40EF-AABA-5F1FB74D4462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6A9C98-06CC-46EA-BE1E-783A2B8CEC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DEA6F-B8D6-40EF-AABA-5F1FB74D4462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E6A9C98-06CC-46EA-BE1E-783A2B8CEC1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DEA6F-B8D6-40EF-AABA-5F1FB74D4462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6A9C98-06CC-46EA-BE1E-783A2B8CEC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DEA6F-B8D6-40EF-AABA-5F1FB74D4462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4E6A9C98-06CC-46EA-BE1E-783A2B8CEC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F31DEA6F-B8D6-40EF-AABA-5F1FB74D4462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6A9C98-06CC-46EA-BE1E-783A2B8CEC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DEA6F-B8D6-40EF-AABA-5F1FB74D4462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6A9C98-06CC-46EA-BE1E-783A2B8CEC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DEA6F-B8D6-40EF-AABA-5F1FB74D4462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6A9C98-06CC-46EA-BE1E-783A2B8CEC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F31DEA6F-B8D6-40EF-AABA-5F1FB74D4462}" type="datetimeFigureOut">
              <a:rPr lang="cs-CZ" smtClean="0"/>
              <a:t>1.11.2011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4E6A9C98-06CC-46EA-BE1E-783A2B8CEC19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mp"/><Relationship Id="rId2" Type="http://schemas.openxmlformats.org/officeDocument/2006/relationships/hyperlink" Target="http://www.ceskatelevize.cz/ivysilani/10121359557-port/208572241900033/obsah/70350-pocitacove-viry-a-jina-havet/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hyperlink" Target="http://www.ceskatelevize.cz/ivysilani/10121359557-port/208572241900033/obsah/70350-pocitacove-viry-a-jina-havet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67744" y="1484085"/>
            <a:ext cx="6480048" cy="2301240"/>
          </a:xfrm>
        </p:spPr>
        <p:txBody>
          <a:bodyPr/>
          <a:lstStyle/>
          <a:p>
            <a:r>
              <a:rPr lang="cs-CZ" dirty="0" smtClean="0">
                <a:solidFill>
                  <a:schemeClr val="accent3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Počítačové viry</a:t>
            </a:r>
            <a:endParaRPr lang="cs-CZ" dirty="0">
              <a:solidFill>
                <a:schemeClr val="accent3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95736" y="908720"/>
            <a:ext cx="6560234" cy="1752600"/>
          </a:xfrm>
        </p:spPr>
        <p:txBody>
          <a:bodyPr/>
          <a:lstStyle/>
          <a:p>
            <a:r>
              <a:rPr lang="cs-CZ" dirty="0" smtClean="0">
                <a:solidFill>
                  <a:schemeClr val="accent3"/>
                </a:solidFill>
              </a:rPr>
              <a:t>Mgr. Barbora Pilárová</a:t>
            </a:r>
            <a:endParaRPr lang="cs-CZ" dirty="0">
              <a:solidFill>
                <a:schemeClr val="accent3"/>
              </a:solidFill>
            </a:endParaRPr>
          </a:p>
        </p:txBody>
      </p:sp>
      <p:sp>
        <p:nvSpPr>
          <p:cNvPr id="4" name="TextovéPole 4"/>
          <p:cNvSpPr txBox="1">
            <a:spLocks noChangeArrowheads="1"/>
          </p:cNvSpPr>
          <p:nvPr/>
        </p:nvSpPr>
        <p:spPr bwMode="auto">
          <a:xfrm>
            <a:off x="179512" y="620812"/>
            <a:ext cx="8784976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pPr algn="ctr"/>
            <a:r>
              <a:rPr lang="cs-CZ" sz="1400" dirty="0" smtClean="0">
                <a:latin typeface="Verdana" pitchFamily="34" charset="0"/>
              </a:rPr>
              <a:t>VY_32_INOVACE_09_VIRY, ANTIVIRY</a:t>
            </a:r>
            <a:endParaRPr lang="cs-CZ" sz="1400" dirty="0">
              <a:latin typeface="Verdana" pitchFamily="34" charset="0"/>
            </a:endParaRPr>
          </a:p>
        </p:txBody>
      </p:sp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62013" y="4581128"/>
            <a:ext cx="7419975" cy="181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3"/>
          <p:cNvSpPr txBox="1">
            <a:spLocks noChangeArrowheads="1"/>
          </p:cNvSpPr>
          <p:nvPr/>
        </p:nvSpPr>
        <p:spPr bwMode="auto">
          <a:xfrm>
            <a:off x="4644009" y="3356991"/>
            <a:ext cx="3637980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1600" b="1" dirty="0">
                <a:latin typeface="Verdana" pitchFamily="34" charset="0"/>
              </a:rPr>
              <a:t>Příjemce:</a:t>
            </a:r>
          </a:p>
          <a:p>
            <a:r>
              <a:rPr lang="cs-CZ" sz="1600" dirty="0">
                <a:latin typeface="Verdana" pitchFamily="34" charset="0"/>
              </a:rPr>
              <a:t>ZŠ Břidličná, okr. Bruntál</a:t>
            </a:r>
          </a:p>
          <a:p>
            <a:r>
              <a:rPr lang="cs-CZ" sz="1600" dirty="0">
                <a:latin typeface="Verdana" pitchFamily="34" charset="0"/>
              </a:rPr>
              <a:t>Komenského 360</a:t>
            </a:r>
          </a:p>
          <a:p>
            <a:r>
              <a:rPr lang="cs-CZ" sz="1600" dirty="0">
                <a:latin typeface="Verdana" pitchFamily="34" charset="0"/>
              </a:rPr>
              <a:t>793 51  BŘIDLIČNÁ</a:t>
            </a:r>
          </a:p>
        </p:txBody>
      </p:sp>
      <p:sp>
        <p:nvSpPr>
          <p:cNvPr id="8" name="TextovéPole 9"/>
          <p:cNvSpPr txBox="1">
            <a:spLocks noChangeArrowheads="1"/>
          </p:cNvSpPr>
          <p:nvPr/>
        </p:nvSpPr>
        <p:spPr bwMode="auto">
          <a:xfrm>
            <a:off x="845379" y="3361410"/>
            <a:ext cx="3709987" cy="1077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r"/>
            <a:r>
              <a:rPr lang="cs-CZ" sz="1600" b="1" dirty="0">
                <a:latin typeface="Verdana" pitchFamily="34" charset="0"/>
              </a:rPr>
              <a:t>Doporučeno pro:</a:t>
            </a:r>
          </a:p>
          <a:p>
            <a:pPr algn="r"/>
            <a:r>
              <a:rPr lang="cs-CZ" sz="1600" dirty="0">
                <a:latin typeface="Verdana" pitchFamily="34" charset="0"/>
              </a:rPr>
              <a:t>6. ročník</a:t>
            </a:r>
          </a:p>
          <a:p>
            <a:pPr algn="r"/>
            <a:r>
              <a:rPr lang="cs-CZ" sz="1600" b="1" dirty="0">
                <a:latin typeface="Verdana" pitchFamily="34" charset="0"/>
              </a:rPr>
              <a:t>Předmět:</a:t>
            </a:r>
          </a:p>
          <a:p>
            <a:pPr algn="r"/>
            <a:r>
              <a:rPr lang="cs-CZ" sz="1600" dirty="0">
                <a:latin typeface="Verdana" pitchFamily="34" charset="0"/>
              </a:rPr>
              <a:t>Informatika</a:t>
            </a:r>
          </a:p>
        </p:txBody>
      </p:sp>
    </p:spTree>
    <p:extLst>
      <p:ext uri="{BB962C8B-B14F-4D97-AF65-F5344CB8AC3E}">
        <p14:creationId xmlns:p14="http://schemas.microsoft.com/office/powerpoint/2010/main" val="3516715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 descr="Výřez obrazovky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268760"/>
            <a:ext cx="7411485" cy="4153480"/>
          </a:xfrm>
        </p:spPr>
      </p:pic>
    </p:spTree>
    <p:extLst>
      <p:ext uri="{BB962C8B-B14F-4D97-AF65-F5344CB8AC3E}">
        <p14:creationId xmlns:p14="http://schemas.microsoft.com/office/powerpoint/2010/main" val="7160739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POČÍTAČOVÉ </a:t>
            </a:r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VIRY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859216" cy="4525963"/>
          </a:xfrm>
        </p:spPr>
        <p:txBody>
          <a:bodyPr/>
          <a:lstStyle/>
          <a:p>
            <a:pPr marL="0" indent="0" algn="just">
              <a:buNone/>
            </a:pPr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	Jsou počítačové programy, jejichž cílem je ve většině případů poškodit počítač, zneužít informace v něm obsažené, nebo alespoň obtěžovat uživatele.</a:t>
            </a:r>
          </a:p>
          <a:p>
            <a:pPr marL="0" indent="0" algn="just">
              <a:buNone/>
            </a:pPr>
            <a:r>
              <a:rPr lang="cs-CZ" dirty="0" smtClean="0"/>
              <a:t>  </a:t>
            </a:r>
            <a:endParaRPr lang="cs-CZ" dirty="0"/>
          </a:p>
        </p:txBody>
      </p:sp>
      <p:pic>
        <p:nvPicPr>
          <p:cNvPr id="4" name="Picture 2" descr="C:\Users\pilaba\AppData\Local\Microsoft\Windows\Temporary Internet Files\Content.IE5\X2UWDZCC\MC9003456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563783"/>
            <a:ext cx="1636776" cy="1761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50949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836712"/>
            <a:ext cx="8229600" cy="5488204"/>
          </a:xfrm>
        </p:spPr>
        <p:txBody>
          <a:bodyPr/>
          <a:lstStyle/>
          <a:p>
            <a:pPr marL="0" indent="0" algn="just">
              <a:buNone/>
            </a:pPr>
            <a:r>
              <a:rPr lang="cs-CZ" dirty="0" smtClean="0"/>
              <a:t>	Existuje </a:t>
            </a:r>
            <a:r>
              <a:rPr lang="cs-CZ" dirty="0"/>
              <a:t>mnoho druhů počítačových virů, které se rozdělují podle </a:t>
            </a:r>
            <a:r>
              <a:rPr lang="cs-CZ" dirty="0" smtClean="0"/>
              <a:t>toho, které objekty napadají. </a:t>
            </a:r>
          </a:p>
          <a:p>
            <a:pPr marL="0" indent="0" algn="just">
              <a:buNone/>
            </a:pPr>
            <a:r>
              <a:rPr lang="cs-CZ" dirty="0" smtClean="0"/>
              <a:t>	</a:t>
            </a:r>
            <a:r>
              <a:rPr lang="cs-CZ" sz="2900" dirty="0" smtClean="0"/>
              <a:t>Napadat mohou např. sektorové oblasti disku (</a:t>
            </a:r>
            <a:r>
              <a:rPr lang="cs-CZ" sz="2900" dirty="0" err="1" smtClean="0"/>
              <a:t>boot</a:t>
            </a:r>
            <a:r>
              <a:rPr lang="cs-CZ" sz="2900" dirty="0" smtClean="0"/>
              <a:t> viry), soubory (souborové viry), dokumenty vytvořené </a:t>
            </a:r>
            <a:r>
              <a:rPr lang="cs-CZ" sz="2900" dirty="0"/>
              <a:t>v některých kancelářských </a:t>
            </a:r>
            <a:r>
              <a:rPr lang="cs-CZ" sz="2900" dirty="0" smtClean="0"/>
              <a:t>aplikacích (makro viry)…</a:t>
            </a:r>
            <a:endParaRPr lang="cs-CZ" sz="2900" dirty="0"/>
          </a:p>
          <a:p>
            <a:pPr marL="0" indent="0" algn="just">
              <a:buNone/>
            </a:pPr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609600" y="17986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lvl1pPr marL="292100" indent="-292100" algn="l" rtl="0" eaLnBrk="1" latinLnBrk="0" hangingPunct="1">
              <a:spcBef>
                <a:spcPts val="0"/>
              </a:spcBef>
              <a:buClr>
                <a:schemeClr val="accent1"/>
              </a:buClr>
              <a:buSzPct val="70000"/>
              <a:buFont typeface="Wingdings 2"/>
              <a:buChar char="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28600" algn="l" rtl="0" eaLnBrk="1" latinLnBrk="0" hangingPunct="1">
              <a:spcBef>
                <a:spcPts val="400"/>
              </a:spcBef>
              <a:buClr>
                <a:schemeClr val="accent2"/>
              </a:buClr>
              <a:buSzPct val="90000"/>
              <a:buFontTx/>
              <a:buChar char="•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22960" indent="-192024" algn="l" rtl="0" eaLnBrk="1" latinLnBrk="0" hangingPunct="1">
              <a:spcBef>
                <a:spcPts val="400"/>
              </a:spcBef>
              <a:buClr>
                <a:schemeClr val="accent3"/>
              </a:buClr>
              <a:buSzPct val="100000"/>
              <a:buFont typeface="Wingdings 2"/>
              <a:buChar char="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rtl="0" eaLnBrk="1" latinLnBrk="0" hangingPunct="1">
              <a:spcBef>
                <a:spcPts val="400"/>
              </a:spcBef>
              <a:buClr>
                <a:schemeClr val="accent3"/>
              </a:buClr>
              <a:buSzPct val="100000"/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88720" indent="-182880" algn="l" rtl="0" eaLnBrk="1" latinLnBrk="0" hangingPunct="1">
              <a:spcBef>
                <a:spcPts val="400"/>
              </a:spcBef>
              <a:buClr>
                <a:schemeClr val="accent3"/>
              </a:buClr>
              <a:buSzPct val="100000"/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371600" indent="-173736" algn="l" rtl="0" eaLnBrk="1" latinLnBrk="0" hangingPunct="1">
              <a:spcBef>
                <a:spcPts val="400"/>
              </a:spcBef>
              <a:buClr>
                <a:schemeClr val="accent4"/>
              </a:buClr>
              <a:buFont typeface="Wingdings 2"/>
              <a:buChar char="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54480" indent="-173736" algn="l" rtl="0" eaLnBrk="1" latinLnBrk="0" hangingPunct="1">
              <a:spcBef>
                <a:spcPts val="400"/>
              </a:spcBef>
              <a:buClr>
                <a:schemeClr val="accent4"/>
              </a:buClr>
              <a:buFont typeface="Wingdings 2"/>
              <a:buChar char="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737360" indent="-173736" algn="l" rtl="0" eaLnBrk="1" latinLnBrk="0" hangingPunct="1">
              <a:spcBef>
                <a:spcPts val="400"/>
              </a:spcBef>
              <a:buClr>
                <a:schemeClr val="accent4"/>
              </a:buClr>
              <a:buFont typeface="Wingdings 2"/>
              <a:buChar char="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920240" indent="-173736" algn="l" rtl="0" eaLnBrk="1" latinLnBrk="0" hangingPunct="1">
              <a:spcBef>
                <a:spcPts val="400"/>
              </a:spcBef>
              <a:buClr>
                <a:schemeClr val="accent4"/>
              </a:buClr>
              <a:buFont typeface="Wingdings 2"/>
              <a:buChar char="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0" indent="0" algn="just">
              <a:buFont typeface="Wingdings 2"/>
              <a:buNone/>
            </a:pPr>
            <a:r>
              <a:rPr lang="cs-CZ" dirty="0" smtClean="0"/>
              <a:t> </a:t>
            </a:r>
          </a:p>
          <a:p>
            <a:pPr marL="0" indent="0" algn="just">
              <a:buFont typeface="Wingdings 2"/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02166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075240" cy="5433467"/>
          </a:xfrm>
        </p:spPr>
        <p:txBody>
          <a:bodyPr/>
          <a:lstStyle/>
          <a:p>
            <a:pPr marL="36576" indent="0" algn="ctr">
              <a:buNone/>
            </a:pPr>
            <a:r>
              <a:rPr lang="cs-CZ" dirty="0" smtClean="0"/>
              <a:t>Úkol č. </a:t>
            </a:r>
            <a:r>
              <a:rPr lang="cs-CZ" dirty="0"/>
              <a:t>1</a:t>
            </a:r>
            <a:r>
              <a:rPr lang="cs-CZ" dirty="0" smtClean="0"/>
              <a:t>:</a:t>
            </a:r>
          </a:p>
          <a:p>
            <a:pPr marL="36576" indent="0">
              <a:buNone/>
            </a:pPr>
            <a:r>
              <a:rPr lang="cs-CZ" dirty="0" smtClean="0"/>
              <a:t>Najdi význam následujících pojmů týkajících se virů:</a:t>
            </a:r>
          </a:p>
          <a:p>
            <a:pPr marL="36576" indent="0">
              <a:buNone/>
            </a:pPr>
            <a:endParaRPr lang="cs-CZ" dirty="0" smtClean="0"/>
          </a:p>
          <a:p>
            <a:pPr marL="36576" indent="0">
              <a:buNone/>
            </a:pPr>
            <a:r>
              <a:rPr lang="cs-CZ" dirty="0" smtClean="0"/>
              <a:t>Spam – </a:t>
            </a:r>
          </a:p>
          <a:p>
            <a:pPr marL="36576" indent="0">
              <a:buNone/>
            </a:pPr>
            <a:r>
              <a:rPr lang="cs-CZ" dirty="0" smtClean="0"/>
              <a:t>Červ – </a:t>
            </a:r>
          </a:p>
          <a:p>
            <a:pPr marL="36576" indent="0">
              <a:buNone/>
            </a:pPr>
            <a:r>
              <a:rPr lang="cs-CZ" dirty="0" err="1" smtClean="0"/>
              <a:t>Malware</a:t>
            </a:r>
            <a:r>
              <a:rPr lang="cs-CZ" dirty="0" smtClean="0"/>
              <a:t> – </a:t>
            </a:r>
          </a:p>
          <a:p>
            <a:pPr marL="36576" indent="0">
              <a:buNone/>
            </a:pPr>
            <a:r>
              <a:rPr lang="cs-CZ" dirty="0" err="1" smtClean="0"/>
              <a:t>Spyware</a:t>
            </a:r>
            <a:r>
              <a:rPr lang="cs-CZ" dirty="0" smtClean="0"/>
              <a:t> – </a:t>
            </a:r>
          </a:p>
          <a:p>
            <a:pPr marL="36576" indent="0">
              <a:buNone/>
            </a:pPr>
            <a:r>
              <a:rPr lang="cs-CZ" dirty="0" smtClean="0"/>
              <a:t>Trójský kůň</a:t>
            </a:r>
            <a:r>
              <a:rPr lang="cs-CZ" dirty="0"/>
              <a:t> </a:t>
            </a:r>
            <a:r>
              <a:rPr lang="cs-CZ" dirty="0" smtClean="0"/>
              <a:t>– </a:t>
            </a:r>
          </a:p>
          <a:p>
            <a:pPr marL="36576" indent="0">
              <a:buNone/>
            </a:pPr>
            <a:r>
              <a:rPr lang="cs-CZ" dirty="0" err="1" smtClean="0"/>
              <a:t>Hoax</a:t>
            </a:r>
            <a:r>
              <a:rPr lang="cs-CZ" dirty="0" smtClean="0"/>
              <a:t> – </a:t>
            </a:r>
          </a:p>
          <a:p>
            <a:pPr marL="36576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826330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Antivirové programy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075240" cy="4525963"/>
          </a:xfrm>
        </p:spPr>
        <p:txBody>
          <a:bodyPr>
            <a:normAutofit/>
          </a:bodyPr>
          <a:lstStyle/>
          <a:p>
            <a:pPr marL="36576" indent="0" algn="just">
              <a:buNone/>
            </a:pPr>
            <a:r>
              <a:rPr lang="cs-CZ" dirty="0" smtClean="0"/>
              <a:t>	Jsou programy, které slouží nejen k vyhledávání škodlivého software, ale také k jeho odstranění. </a:t>
            </a:r>
          </a:p>
          <a:p>
            <a:pPr marL="36576" indent="0" algn="just">
              <a:buNone/>
            </a:pPr>
            <a:r>
              <a:rPr lang="cs-CZ" dirty="0"/>
              <a:t>	</a:t>
            </a:r>
            <a:r>
              <a:rPr lang="cs-CZ" dirty="0" smtClean="0"/>
              <a:t>Při práci antivirový program prohledává soubory a odhaluje programy, které mohou být počítači škodlivé. </a:t>
            </a:r>
          </a:p>
        </p:txBody>
      </p:sp>
    </p:spTree>
    <p:extLst>
      <p:ext uri="{BB962C8B-B14F-4D97-AF65-F5344CB8AC3E}">
        <p14:creationId xmlns:p14="http://schemas.microsoft.com/office/powerpoint/2010/main" val="22665569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4073970227"/>
              </p:ext>
            </p:extLst>
          </p:nvPr>
        </p:nvGraphicFramePr>
        <p:xfrm>
          <a:off x="1043608" y="1397000"/>
          <a:ext cx="7056784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7467600" cy="3015208"/>
          </a:xfrm>
        </p:spPr>
        <p:txBody>
          <a:bodyPr>
            <a:normAutofit fontScale="90000"/>
          </a:bodyPr>
          <a:lstStyle/>
          <a:p>
            <a:pPr marL="36576" indent="0"/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85901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3355D40-74F7-4C68-AFA2-9B819E9D5E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graphicEl>
                                              <a:dgm id="{E3355D40-74F7-4C68-AFA2-9B819E9D5E8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135D102-3F07-4CF3-8E51-8BA99B8DE2B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graphicEl>
                                              <a:dgm id="{3135D102-3F07-4CF3-8E51-8BA99B8DE2B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BDDB88C-8FED-46D2-AE71-8F046A57D4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5">
                                            <p:graphicEl>
                                              <a:dgm id="{3BDDB88C-8FED-46D2-AE71-8F046A57D41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AB87907-57E4-4C54-AA34-37063C9B7B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5">
                                            <p:graphicEl>
                                              <a:dgm id="{0AB87907-57E4-4C54-AA34-37063C9B7B1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EEFC5C9-E614-42DF-B95E-2E29F4C577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5">
                                            <p:graphicEl>
                                              <a:dgm id="{4EEFC5C9-E614-42DF-B95E-2E29F4C5776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DFBE81D-8264-4FCE-9258-656E10EC0E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5">
                                            <p:graphicEl>
                                              <a:dgm id="{2DFBE81D-8264-4FCE-9258-656E10EC0E7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7AEFB9B-D3E7-4756-B298-AA7734584D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5">
                                            <p:graphicEl>
                                              <a:dgm id="{C7AEFB9B-D3E7-4756-B298-AA7734584DE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836712"/>
            <a:ext cx="7467600" cy="5289451"/>
          </a:xfrm>
        </p:spPr>
        <p:txBody>
          <a:bodyPr/>
          <a:lstStyle/>
          <a:p>
            <a:pPr marL="36576" indent="0" algn="just">
              <a:buNone/>
            </a:pPr>
            <a:r>
              <a:rPr lang="cs-CZ" dirty="0" smtClean="0"/>
              <a:t>	V současné době existuje spousta antivirových programů, které můžeme ve svých počítačích používat. </a:t>
            </a:r>
          </a:p>
          <a:p>
            <a:pPr marL="36576" indent="0" algn="just">
              <a:buNone/>
            </a:pPr>
            <a:r>
              <a:rPr lang="cs-CZ" dirty="0"/>
              <a:t>	</a:t>
            </a:r>
            <a:r>
              <a:rPr lang="cs-CZ" dirty="0" smtClean="0"/>
              <a:t>Není dobré mít nainstalováno více antivirů, protože se vzájemně ke své „práci“ nepustí. </a:t>
            </a:r>
          </a:p>
          <a:p>
            <a:pPr marL="36576" indent="0" algn="just">
              <a:buNone/>
            </a:pPr>
            <a:r>
              <a:rPr lang="cs-CZ" dirty="0"/>
              <a:t>	</a:t>
            </a:r>
            <a:r>
              <a:rPr lang="cs-CZ" dirty="0" smtClean="0"/>
              <a:t>Důležitá je také aktualizace – doplňuje se tak funkce antiviru a také se aktualizuje virová databáze.</a:t>
            </a:r>
          </a:p>
          <a:p>
            <a:pPr marL="36576" indent="0" algn="just">
              <a:buNone/>
            </a:pPr>
            <a:r>
              <a:rPr lang="cs-CZ" dirty="0"/>
              <a:t>	</a:t>
            </a:r>
            <a:endParaRPr lang="cs-CZ" dirty="0" smtClean="0"/>
          </a:p>
          <a:p>
            <a:pPr marL="36576" indent="0" algn="just">
              <a:buNone/>
            </a:pPr>
            <a:endParaRPr lang="cs-CZ" dirty="0"/>
          </a:p>
        </p:txBody>
      </p:sp>
      <p:pic>
        <p:nvPicPr>
          <p:cNvPr id="7" name="Picture 2" descr="C:\Users\pilaba\AppData\Local\Microsoft\Windows\Temporary Internet Files\Content.IE5\ZJVXG473\MC9002305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941168"/>
            <a:ext cx="2773558" cy="1785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01363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836712"/>
            <a:ext cx="7467600" cy="5289451"/>
          </a:xfrm>
        </p:spPr>
        <p:txBody>
          <a:bodyPr/>
          <a:lstStyle/>
          <a:p>
            <a:pPr marL="36576" indent="0" algn="ctr">
              <a:buNone/>
            </a:pPr>
            <a:r>
              <a:rPr lang="cs-CZ" dirty="0"/>
              <a:t>Úkol č. 2:</a:t>
            </a:r>
          </a:p>
          <a:p>
            <a:pPr marL="36576" indent="0" algn="just">
              <a:buNone/>
            </a:pPr>
            <a:r>
              <a:rPr lang="cs-CZ" dirty="0"/>
              <a:t>Jaké antivirové programy znáš? </a:t>
            </a:r>
          </a:p>
          <a:p>
            <a:pPr marL="36576" indent="0" algn="just">
              <a:buNone/>
            </a:pPr>
            <a:endParaRPr lang="cs-CZ" dirty="0" smtClean="0"/>
          </a:p>
          <a:p>
            <a:pPr marL="36576" indent="0" algn="just">
              <a:buNone/>
            </a:pPr>
            <a:r>
              <a:rPr lang="cs-CZ" dirty="0" smtClean="0"/>
              <a:t>Vyhledej </a:t>
            </a:r>
            <a:r>
              <a:rPr lang="cs-CZ" dirty="0"/>
              <a:t>na internetu antivir českého původu.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19860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Použité zdroje</a:t>
            </a:r>
            <a:endParaRPr lang="cs-CZ" sz="28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(cit. 3. 11. 2011)</a:t>
            </a:r>
            <a:endParaRPr lang="cs-CZ" sz="2000" dirty="0"/>
          </a:p>
          <a:p>
            <a:pPr marL="0" indent="0">
              <a:buNone/>
            </a:pPr>
            <a:r>
              <a:rPr lang="cs-CZ" sz="2000" dirty="0">
                <a:hlinkClick r:id="rId2"/>
              </a:rPr>
              <a:t>http://www.ceskatelevize.cz/ivysilani/10121359557-port/208572241900033/obsah/70350-pocitacove-viry-a-jina-havet</a:t>
            </a:r>
            <a:r>
              <a:rPr lang="cs-CZ" sz="2000" dirty="0" smtClean="0">
                <a:hlinkClick r:id="rId2"/>
              </a:rPr>
              <a:t>/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Obrázky jsou staženy z webu </a:t>
            </a:r>
            <a:r>
              <a:rPr lang="cs-CZ" sz="2000" dirty="0" smtClean="0">
                <a:hlinkClick r:id="rId3"/>
              </a:rPr>
              <a:t>http://www.office.microsoft.com</a:t>
            </a: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9250445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3006</TotalTime>
  <Words>128</Words>
  <Application>Microsoft Office PowerPoint</Application>
  <PresentationFormat>Předvádění na obrazovce (4:3)</PresentationFormat>
  <Paragraphs>46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Technický</vt:lpstr>
      <vt:lpstr>Počítačové viry</vt:lpstr>
      <vt:lpstr>Prezentace aplikace PowerPoint</vt:lpstr>
      <vt:lpstr>POČÍTAČOVÉ VIRY</vt:lpstr>
      <vt:lpstr>Prezentace aplikace PowerPoint</vt:lpstr>
      <vt:lpstr>Prezentace aplikace PowerPoint</vt:lpstr>
      <vt:lpstr>Antivirové programy</vt:lpstr>
      <vt:lpstr>    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Viry, antiviry</dc:title>
  <dc:creator>Barbora Pilárová</dc:creator>
  <cp:lastModifiedBy>Barbora Pilárová</cp:lastModifiedBy>
  <cp:revision>16</cp:revision>
  <dcterms:created xsi:type="dcterms:W3CDTF">2011-11-01T20:22:29Z</dcterms:created>
  <dcterms:modified xsi:type="dcterms:W3CDTF">2011-11-03T22:29:36Z</dcterms:modified>
</cp:coreProperties>
</file>