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65" r:id="rId5"/>
    <p:sldId id="264" r:id="rId6"/>
    <p:sldId id="263" r:id="rId7"/>
    <p:sldId id="257" r:id="rId8"/>
    <p:sldId id="262" r:id="rId9"/>
    <p:sldId id="261" r:id="rId10"/>
    <p:sldId id="268" r:id="rId11"/>
    <p:sldId id="269" r:id="rId12"/>
    <p:sldId id="25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ADDA90-F9BD-4A5E-A430-A23580FA62FB}" type="doc">
      <dgm:prSet loTypeId="urn:microsoft.com/office/officeart/2005/8/layout/vList3" loCatId="list" qsTypeId="urn:microsoft.com/office/officeart/2005/8/quickstyle/simple1" qsCatId="simple" csTypeId="urn:microsoft.com/office/officeart/2005/8/colors/colorful3" csCatId="colorful" phldr="1"/>
      <dgm:spPr/>
    </dgm:pt>
    <dgm:pt modelId="{F383830A-EC86-4201-9D93-197CEA1B733C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dirty="0" smtClean="0"/>
            <a:t>Pevné</a:t>
          </a:r>
          <a:endParaRPr lang="cs-CZ" dirty="0"/>
        </a:p>
      </dgm:t>
    </dgm:pt>
    <dgm:pt modelId="{5F93E59B-55B2-468F-8FB1-664B8C24DEE8}" type="parTrans" cxnId="{4C6B3EC6-B24A-4236-A3C3-1C1244FE8E32}">
      <dgm:prSet/>
      <dgm:spPr/>
    </dgm:pt>
    <dgm:pt modelId="{4AD0BE00-C08F-40EC-BE31-735D0F7F276C}" type="sibTrans" cxnId="{4C6B3EC6-B24A-4236-A3C3-1C1244FE8E32}">
      <dgm:prSet/>
      <dgm:spPr/>
    </dgm:pt>
    <dgm:pt modelId="{F1909C82-9D6B-407C-9DAD-7F3FCEE31887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s-CZ" dirty="0" smtClean="0"/>
            <a:t>Kapalné </a:t>
          </a:r>
          <a:endParaRPr lang="cs-CZ" dirty="0"/>
        </a:p>
      </dgm:t>
    </dgm:pt>
    <dgm:pt modelId="{28EAD657-5100-4F12-818F-09F5414A6AEC}" type="parTrans" cxnId="{AD7C1818-D645-4A86-B7B8-4BCAA27AA87D}">
      <dgm:prSet/>
      <dgm:spPr/>
    </dgm:pt>
    <dgm:pt modelId="{52A6CF0A-4A08-4859-94DB-E2E8C80C2DC7}" type="sibTrans" cxnId="{AD7C1818-D645-4A86-B7B8-4BCAA27AA87D}">
      <dgm:prSet/>
      <dgm:spPr/>
    </dgm:pt>
    <dgm:pt modelId="{776362BF-ED95-4E56-891A-248D9C5D6952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Plynné</a:t>
          </a:r>
          <a:endParaRPr lang="cs-CZ" dirty="0"/>
        </a:p>
      </dgm:t>
    </dgm:pt>
    <dgm:pt modelId="{E68C8121-73B5-477A-8468-0B62EDC19820}" type="parTrans" cxnId="{22457E20-DF31-4EBA-B09A-2224B19FE0D1}">
      <dgm:prSet/>
      <dgm:spPr/>
    </dgm:pt>
    <dgm:pt modelId="{61C14008-B388-4D7B-8820-8071DF0D9B5F}" type="sibTrans" cxnId="{22457E20-DF31-4EBA-B09A-2224B19FE0D1}">
      <dgm:prSet/>
      <dgm:spPr/>
    </dgm:pt>
    <dgm:pt modelId="{5CC710A9-B563-45E4-B2C1-FB915B928141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Plazma </a:t>
          </a:r>
          <a:endParaRPr lang="cs-CZ" dirty="0"/>
        </a:p>
      </dgm:t>
    </dgm:pt>
    <dgm:pt modelId="{8F82C9ED-36BD-4A97-86BC-80483F2C75F0}" type="parTrans" cxnId="{FD2BBFD4-4147-42C1-8E1A-707D87289719}">
      <dgm:prSet/>
      <dgm:spPr/>
    </dgm:pt>
    <dgm:pt modelId="{23E821C6-8288-449C-AD42-25071196B66E}" type="sibTrans" cxnId="{FD2BBFD4-4147-42C1-8E1A-707D87289719}">
      <dgm:prSet/>
      <dgm:spPr/>
    </dgm:pt>
    <dgm:pt modelId="{68B37892-C456-4259-B1D0-A52047583DF5}" type="pres">
      <dgm:prSet presAssocID="{B3ADDA90-F9BD-4A5E-A430-A23580FA62FB}" presName="linearFlow" presStyleCnt="0">
        <dgm:presLayoutVars>
          <dgm:dir/>
          <dgm:resizeHandles val="exact"/>
        </dgm:presLayoutVars>
      </dgm:prSet>
      <dgm:spPr/>
    </dgm:pt>
    <dgm:pt modelId="{182B3D1A-A3A5-4673-AE38-C11C1150EB4C}" type="pres">
      <dgm:prSet presAssocID="{F383830A-EC86-4201-9D93-197CEA1B733C}" presName="composite" presStyleCnt="0"/>
      <dgm:spPr/>
    </dgm:pt>
    <dgm:pt modelId="{F416B7B9-6E21-46B8-A112-4F67A63DED67}" type="pres">
      <dgm:prSet presAssocID="{F383830A-EC86-4201-9D93-197CEA1B733C}" presName="imgShp" presStyleLbl="fgImgPlace1" presStyleIdx="0" presStyleCnt="4"/>
      <dgm:spPr/>
    </dgm:pt>
    <dgm:pt modelId="{C6C2AC66-2369-4574-92B2-CC27A654E1DE}" type="pres">
      <dgm:prSet presAssocID="{F383830A-EC86-4201-9D93-197CEA1B733C}" presName="txShp" presStyleLbl="node1" presStyleIdx="0" presStyleCnt="4" custLinFactNeighborX="836" custLinFactNeighborY="2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B183FA-543D-497D-9E96-3B4C223B7293}" type="pres">
      <dgm:prSet presAssocID="{4AD0BE00-C08F-40EC-BE31-735D0F7F276C}" presName="spacing" presStyleCnt="0"/>
      <dgm:spPr/>
    </dgm:pt>
    <dgm:pt modelId="{3189780D-005C-49FC-BCC7-0784CB323F8F}" type="pres">
      <dgm:prSet presAssocID="{F1909C82-9D6B-407C-9DAD-7F3FCEE31887}" presName="composite" presStyleCnt="0"/>
      <dgm:spPr/>
    </dgm:pt>
    <dgm:pt modelId="{E8B63630-CC14-4383-A9A0-1DFECEC17F02}" type="pres">
      <dgm:prSet presAssocID="{F1909C82-9D6B-407C-9DAD-7F3FCEE31887}" presName="imgShp" presStyleLbl="fgImgPlace1" presStyleIdx="1" presStyleCnt="4"/>
      <dgm:spPr/>
    </dgm:pt>
    <dgm:pt modelId="{A622905D-F8D6-41E8-B46E-8E37C8E65A8B}" type="pres">
      <dgm:prSet presAssocID="{F1909C82-9D6B-407C-9DAD-7F3FCEE31887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D23054-E912-47C9-9694-DD17EEFF3832}" type="pres">
      <dgm:prSet presAssocID="{52A6CF0A-4A08-4859-94DB-E2E8C80C2DC7}" presName="spacing" presStyleCnt="0"/>
      <dgm:spPr/>
    </dgm:pt>
    <dgm:pt modelId="{BAF0F625-9492-4EEC-875E-F20F613C27B6}" type="pres">
      <dgm:prSet presAssocID="{776362BF-ED95-4E56-891A-248D9C5D6952}" presName="composite" presStyleCnt="0"/>
      <dgm:spPr/>
    </dgm:pt>
    <dgm:pt modelId="{06561EA0-D438-457C-9C7B-F97D82917E57}" type="pres">
      <dgm:prSet presAssocID="{776362BF-ED95-4E56-891A-248D9C5D6952}" presName="imgShp" presStyleLbl="fgImgPlace1" presStyleIdx="2" presStyleCnt="4"/>
      <dgm:spPr/>
    </dgm:pt>
    <dgm:pt modelId="{90B1A886-117A-487D-A0E2-B8599ACF3A97}" type="pres">
      <dgm:prSet presAssocID="{776362BF-ED95-4E56-891A-248D9C5D6952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8BEA0C-7245-4411-955E-71DD13E2195F}" type="pres">
      <dgm:prSet presAssocID="{61C14008-B388-4D7B-8820-8071DF0D9B5F}" presName="spacing" presStyleCnt="0"/>
      <dgm:spPr/>
    </dgm:pt>
    <dgm:pt modelId="{0AFEE28C-ACD2-4ACC-91F3-34CA44D5A66E}" type="pres">
      <dgm:prSet presAssocID="{5CC710A9-B563-45E4-B2C1-FB915B928141}" presName="composite" presStyleCnt="0"/>
      <dgm:spPr/>
    </dgm:pt>
    <dgm:pt modelId="{448F824F-1206-4921-BD66-B03B586DC208}" type="pres">
      <dgm:prSet presAssocID="{5CC710A9-B563-45E4-B2C1-FB915B928141}" presName="imgShp" presStyleLbl="fgImgPlace1" presStyleIdx="3" presStyleCnt="4"/>
      <dgm:spPr/>
    </dgm:pt>
    <dgm:pt modelId="{F711C914-8DAD-4ABF-BF6C-3EF791EFA6F2}" type="pres">
      <dgm:prSet presAssocID="{5CC710A9-B563-45E4-B2C1-FB915B928141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7F5695-5582-4451-8478-C1DB066E51A0}" type="presOf" srcId="{B3ADDA90-F9BD-4A5E-A430-A23580FA62FB}" destId="{68B37892-C456-4259-B1D0-A52047583DF5}" srcOrd="0" destOrd="0" presId="urn:microsoft.com/office/officeart/2005/8/layout/vList3"/>
    <dgm:cxn modelId="{4D6A8304-4D64-472F-8B7F-B31824FDBCF7}" type="presOf" srcId="{F383830A-EC86-4201-9D93-197CEA1B733C}" destId="{C6C2AC66-2369-4574-92B2-CC27A654E1DE}" srcOrd="0" destOrd="0" presId="urn:microsoft.com/office/officeart/2005/8/layout/vList3"/>
    <dgm:cxn modelId="{CF57679E-C8BC-4207-9B19-7D77717FC4C6}" type="presOf" srcId="{F1909C82-9D6B-407C-9DAD-7F3FCEE31887}" destId="{A622905D-F8D6-41E8-B46E-8E37C8E65A8B}" srcOrd="0" destOrd="0" presId="urn:microsoft.com/office/officeart/2005/8/layout/vList3"/>
    <dgm:cxn modelId="{D1C4BABF-5432-4299-B7C2-90F0670F452B}" type="presOf" srcId="{5CC710A9-B563-45E4-B2C1-FB915B928141}" destId="{F711C914-8DAD-4ABF-BF6C-3EF791EFA6F2}" srcOrd="0" destOrd="0" presId="urn:microsoft.com/office/officeart/2005/8/layout/vList3"/>
    <dgm:cxn modelId="{22457E20-DF31-4EBA-B09A-2224B19FE0D1}" srcId="{B3ADDA90-F9BD-4A5E-A430-A23580FA62FB}" destId="{776362BF-ED95-4E56-891A-248D9C5D6952}" srcOrd="2" destOrd="0" parTransId="{E68C8121-73B5-477A-8468-0B62EDC19820}" sibTransId="{61C14008-B388-4D7B-8820-8071DF0D9B5F}"/>
    <dgm:cxn modelId="{4C6B3EC6-B24A-4236-A3C3-1C1244FE8E32}" srcId="{B3ADDA90-F9BD-4A5E-A430-A23580FA62FB}" destId="{F383830A-EC86-4201-9D93-197CEA1B733C}" srcOrd="0" destOrd="0" parTransId="{5F93E59B-55B2-468F-8FB1-664B8C24DEE8}" sibTransId="{4AD0BE00-C08F-40EC-BE31-735D0F7F276C}"/>
    <dgm:cxn modelId="{7A326E99-9C74-459C-AB5B-B92524B069B6}" type="presOf" srcId="{776362BF-ED95-4E56-891A-248D9C5D6952}" destId="{90B1A886-117A-487D-A0E2-B8599ACF3A97}" srcOrd="0" destOrd="0" presId="urn:microsoft.com/office/officeart/2005/8/layout/vList3"/>
    <dgm:cxn modelId="{AD7C1818-D645-4A86-B7B8-4BCAA27AA87D}" srcId="{B3ADDA90-F9BD-4A5E-A430-A23580FA62FB}" destId="{F1909C82-9D6B-407C-9DAD-7F3FCEE31887}" srcOrd="1" destOrd="0" parTransId="{28EAD657-5100-4F12-818F-09F5414A6AEC}" sibTransId="{52A6CF0A-4A08-4859-94DB-E2E8C80C2DC7}"/>
    <dgm:cxn modelId="{FD2BBFD4-4147-42C1-8E1A-707D87289719}" srcId="{B3ADDA90-F9BD-4A5E-A430-A23580FA62FB}" destId="{5CC710A9-B563-45E4-B2C1-FB915B928141}" srcOrd="3" destOrd="0" parTransId="{8F82C9ED-36BD-4A97-86BC-80483F2C75F0}" sibTransId="{23E821C6-8288-449C-AD42-25071196B66E}"/>
    <dgm:cxn modelId="{98BC687B-E154-4B27-849A-EE95A8153918}" type="presParOf" srcId="{68B37892-C456-4259-B1D0-A52047583DF5}" destId="{182B3D1A-A3A5-4673-AE38-C11C1150EB4C}" srcOrd="0" destOrd="0" presId="urn:microsoft.com/office/officeart/2005/8/layout/vList3"/>
    <dgm:cxn modelId="{BE193513-E73D-4254-8B03-DB9D30279846}" type="presParOf" srcId="{182B3D1A-A3A5-4673-AE38-C11C1150EB4C}" destId="{F416B7B9-6E21-46B8-A112-4F67A63DED67}" srcOrd="0" destOrd="0" presId="urn:microsoft.com/office/officeart/2005/8/layout/vList3"/>
    <dgm:cxn modelId="{B65EE99B-834C-4F16-B717-51DB0DB6EDAF}" type="presParOf" srcId="{182B3D1A-A3A5-4673-AE38-C11C1150EB4C}" destId="{C6C2AC66-2369-4574-92B2-CC27A654E1DE}" srcOrd="1" destOrd="0" presId="urn:microsoft.com/office/officeart/2005/8/layout/vList3"/>
    <dgm:cxn modelId="{E838429F-EE4B-47B8-A957-8DF79F402372}" type="presParOf" srcId="{68B37892-C456-4259-B1D0-A52047583DF5}" destId="{42B183FA-543D-497D-9E96-3B4C223B7293}" srcOrd="1" destOrd="0" presId="urn:microsoft.com/office/officeart/2005/8/layout/vList3"/>
    <dgm:cxn modelId="{4803CD70-812E-4CAD-B495-23393C658A26}" type="presParOf" srcId="{68B37892-C456-4259-B1D0-A52047583DF5}" destId="{3189780D-005C-49FC-BCC7-0784CB323F8F}" srcOrd="2" destOrd="0" presId="urn:microsoft.com/office/officeart/2005/8/layout/vList3"/>
    <dgm:cxn modelId="{0F2BC665-4389-4ECA-9D49-A1EF63F7ADA6}" type="presParOf" srcId="{3189780D-005C-49FC-BCC7-0784CB323F8F}" destId="{E8B63630-CC14-4383-A9A0-1DFECEC17F02}" srcOrd="0" destOrd="0" presId="urn:microsoft.com/office/officeart/2005/8/layout/vList3"/>
    <dgm:cxn modelId="{B1C9A026-BFE5-42AE-BC6E-BE4A84FD9053}" type="presParOf" srcId="{3189780D-005C-49FC-BCC7-0784CB323F8F}" destId="{A622905D-F8D6-41E8-B46E-8E37C8E65A8B}" srcOrd="1" destOrd="0" presId="urn:microsoft.com/office/officeart/2005/8/layout/vList3"/>
    <dgm:cxn modelId="{546B92A7-0712-4D45-B5A2-3C2A708C3FDE}" type="presParOf" srcId="{68B37892-C456-4259-B1D0-A52047583DF5}" destId="{A6D23054-E912-47C9-9694-DD17EEFF3832}" srcOrd="3" destOrd="0" presId="urn:microsoft.com/office/officeart/2005/8/layout/vList3"/>
    <dgm:cxn modelId="{6049509C-8462-42F3-BD59-15821011C178}" type="presParOf" srcId="{68B37892-C456-4259-B1D0-A52047583DF5}" destId="{BAF0F625-9492-4EEC-875E-F20F613C27B6}" srcOrd="4" destOrd="0" presId="urn:microsoft.com/office/officeart/2005/8/layout/vList3"/>
    <dgm:cxn modelId="{694AAF5D-E756-4446-B5D6-8B88D5DFE25E}" type="presParOf" srcId="{BAF0F625-9492-4EEC-875E-F20F613C27B6}" destId="{06561EA0-D438-457C-9C7B-F97D82917E57}" srcOrd="0" destOrd="0" presId="urn:microsoft.com/office/officeart/2005/8/layout/vList3"/>
    <dgm:cxn modelId="{F9F161D0-AC88-473A-B40A-ABD4B34E64D1}" type="presParOf" srcId="{BAF0F625-9492-4EEC-875E-F20F613C27B6}" destId="{90B1A886-117A-487D-A0E2-B8599ACF3A97}" srcOrd="1" destOrd="0" presId="urn:microsoft.com/office/officeart/2005/8/layout/vList3"/>
    <dgm:cxn modelId="{98538EFD-7D6D-4BA2-AA62-8E7C8F24F2E5}" type="presParOf" srcId="{68B37892-C456-4259-B1D0-A52047583DF5}" destId="{2F8BEA0C-7245-4411-955E-71DD13E2195F}" srcOrd="5" destOrd="0" presId="urn:microsoft.com/office/officeart/2005/8/layout/vList3"/>
    <dgm:cxn modelId="{A3320468-BC0F-4A1B-92BB-97C34145F2E0}" type="presParOf" srcId="{68B37892-C456-4259-B1D0-A52047583DF5}" destId="{0AFEE28C-ACD2-4ACC-91F3-34CA44D5A66E}" srcOrd="6" destOrd="0" presId="urn:microsoft.com/office/officeart/2005/8/layout/vList3"/>
    <dgm:cxn modelId="{9DCDB423-4383-4D4E-B9B5-58F01C0876C4}" type="presParOf" srcId="{0AFEE28C-ACD2-4ACC-91F3-34CA44D5A66E}" destId="{448F824F-1206-4921-BD66-B03B586DC208}" srcOrd="0" destOrd="0" presId="urn:microsoft.com/office/officeart/2005/8/layout/vList3"/>
    <dgm:cxn modelId="{CA4F0A3D-86C8-4626-B72D-0B90A7D3C8A1}" type="presParOf" srcId="{0AFEE28C-ACD2-4ACC-91F3-34CA44D5A66E}" destId="{F711C914-8DAD-4ABF-BF6C-3EF791EFA6F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C2AC66-2369-4574-92B2-CC27A654E1DE}">
      <dsp:nvSpPr>
        <dsp:cNvPr id="0" name=""/>
        <dsp:cNvSpPr/>
      </dsp:nvSpPr>
      <dsp:spPr>
        <a:xfrm rot="10800000">
          <a:off x="1655074" y="22326"/>
          <a:ext cx="5472684" cy="923459"/>
        </a:xfrm>
        <a:prstGeom prst="homePlate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7220" tIns="160020" rIns="298704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Pevné</a:t>
          </a:r>
          <a:endParaRPr lang="cs-CZ" sz="4200" kern="1200" dirty="0"/>
        </a:p>
      </dsp:txBody>
      <dsp:txXfrm rot="10800000">
        <a:off x="1655074" y="22326"/>
        <a:ext cx="5472684" cy="923459"/>
      </dsp:txXfrm>
    </dsp:sp>
    <dsp:sp modelId="{F416B7B9-6E21-46B8-A112-4F67A63DED67}">
      <dsp:nvSpPr>
        <dsp:cNvPr id="0" name=""/>
        <dsp:cNvSpPr/>
      </dsp:nvSpPr>
      <dsp:spPr>
        <a:xfrm>
          <a:off x="1147593" y="2573"/>
          <a:ext cx="923459" cy="923459"/>
        </a:xfrm>
        <a:prstGeom prst="ellipse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2905D-F8D6-41E8-B46E-8E37C8E65A8B}">
      <dsp:nvSpPr>
        <dsp:cNvPr id="0" name=""/>
        <dsp:cNvSpPr/>
      </dsp:nvSpPr>
      <dsp:spPr>
        <a:xfrm rot="10800000">
          <a:off x="1609322" y="1201692"/>
          <a:ext cx="5472684" cy="923459"/>
        </a:xfrm>
        <a:prstGeom prst="homePlate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7220" tIns="160020" rIns="298704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Kapalné </a:t>
          </a:r>
          <a:endParaRPr lang="cs-CZ" sz="4200" kern="1200" dirty="0"/>
        </a:p>
      </dsp:txBody>
      <dsp:txXfrm rot="10800000">
        <a:off x="1609322" y="1201692"/>
        <a:ext cx="5472684" cy="923459"/>
      </dsp:txXfrm>
    </dsp:sp>
    <dsp:sp modelId="{E8B63630-CC14-4383-A9A0-1DFECEC17F02}">
      <dsp:nvSpPr>
        <dsp:cNvPr id="0" name=""/>
        <dsp:cNvSpPr/>
      </dsp:nvSpPr>
      <dsp:spPr>
        <a:xfrm>
          <a:off x="1147593" y="1201692"/>
          <a:ext cx="923459" cy="923459"/>
        </a:xfrm>
        <a:prstGeom prst="ellipse">
          <a:avLst/>
        </a:prstGeom>
        <a:solidFill>
          <a:schemeClr val="accent3">
            <a:tint val="50000"/>
            <a:hueOff val="3584065"/>
            <a:satOff val="-4703"/>
            <a:lumOff val="-4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1A886-117A-487D-A0E2-B8599ACF3A97}">
      <dsp:nvSpPr>
        <dsp:cNvPr id="0" name=""/>
        <dsp:cNvSpPr/>
      </dsp:nvSpPr>
      <dsp:spPr>
        <a:xfrm rot="10800000">
          <a:off x="1609322" y="2400811"/>
          <a:ext cx="5472684" cy="923459"/>
        </a:xfrm>
        <a:prstGeom prst="homePlat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7220" tIns="160020" rIns="298704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Plynné</a:t>
          </a:r>
          <a:endParaRPr lang="cs-CZ" sz="4200" kern="1200" dirty="0"/>
        </a:p>
      </dsp:txBody>
      <dsp:txXfrm rot="10800000">
        <a:off x="1609322" y="2400811"/>
        <a:ext cx="5472684" cy="923459"/>
      </dsp:txXfrm>
    </dsp:sp>
    <dsp:sp modelId="{06561EA0-D438-457C-9C7B-F97D82917E57}">
      <dsp:nvSpPr>
        <dsp:cNvPr id="0" name=""/>
        <dsp:cNvSpPr/>
      </dsp:nvSpPr>
      <dsp:spPr>
        <a:xfrm>
          <a:off x="1147593" y="2400811"/>
          <a:ext cx="923459" cy="923459"/>
        </a:xfrm>
        <a:prstGeom prst="ellipse">
          <a:avLst/>
        </a:prstGeom>
        <a:solidFill>
          <a:schemeClr val="accent3">
            <a:tint val="50000"/>
            <a:hueOff val="7168130"/>
            <a:satOff val="-9405"/>
            <a:lumOff val="-9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11C914-8DAD-4ABF-BF6C-3EF791EFA6F2}">
      <dsp:nvSpPr>
        <dsp:cNvPr id="0" name=""/>
        <dsp:cNvSpPr/>
      </dsp:nvSpPr>
      <dsp:spPr>
        <a:xfrm rot="10800000">
          <a:off x="1609322" y="3599929"/>
          <a:ext cx="5472684" cy="923459"/>
        </a:xfrm>
        <a:prstGeom prst="homePlate">
          <a:avLst/>
        </a:prstGeom>
        <a:solidFill>
          <a:schemeClr val="accent4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7220" tIns="160020" rIns="298704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Plazma </a:t>
          </a:r>
          <a:endParaRPr lang="cs-CZ" sz="4200" kern="1200" dirty="0"/>
        </a:p>
      </dsp:txBody>
      <dsp:txXfrm rot="10800000">
        <a:off x="1609322" y="3599929"/>
        <a:ext cx="5472684" cy="923459"/>
      </dsp:txXfrm>
    </dsp:sp>
    <dsp:sp modelId="{448F824F-1206-4921-BD66-B03B586DC208}">
      <dsp:nvSpPr>
        <dsp:cNvPr id="0" name=""/>
        <dsp:cNvSpPr/>
      </dsp:nvSpPr>
      <dsp:spPr>
        <a:xfrm>
          <a:off x="1147593" y="3599929"/>
          <a:ext cx="923459" cy="923459"/>
        </a:xfrm>
        <a:prstGeom prst="ellipse">
          <a:avLst/>
        </a:prstGeom>
        <a:solidFill>
          <a:schemeClr val="accent3">
            <a:tint val="50000"/>
            <a:hueOff val="10752195"/>
            <a:satOff val="-14108"/>
            <a:lumOff val="-13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5F0D1-6064-4E37-8A69-1986F690F86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CD4F23-9856-486E-B564-BB2C3EFAD2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olomit_Rumunia.jpg" TargetMode="External"/><Relationship Id="rId2" Type="http://schemas.openxmlformats.org/officeDocument/2006/relationships/hyperlink" Target="http://cs.wikipedia.org/wiki/Soubor:NaCl-Ionengitter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elpolog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628800"/>
            <a:ext cx="7067550" cy="3528392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VY_32_INOVACE_06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Mgr., Bc. Daniela </a:t>
            </a:r>
            <a:r>
              <a:rPr lang="cs-CZ" sz="1600" dirty="0" err="1" smtClean="0">
                <a:latin typeface="Calibri" pitchFamily="34" charset="0"/>
              </a:rPr>
              <a:t>Kalistová</a:t>
            </a:r>
            <a:endParaRPr lang="cs-CZ" sz="1600" dirty="0" smtClean="0"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7</a:t>
            </a:r>
          </a:p>
          <a:p>
            <a:pPr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Látky a tělesa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</a:t>
            </a:r>
            <a:r>
              <a:rPr lang="cs-CZ" sz="1600" smtClean="0">
                <a:latin typeface="Calibri" pitchFamily="34" charset="0"/>
              </a:rPr>
              <a:t>Vlastnosti látek</a:t>
            </a:r>
            <a:endParaRPr lang="cs-CZ" sz="16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ANOTACE: Prezentace slouží jako osnova k výkladu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746545" y="510421"/>
            <a:ext cx="768107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Základní  škola a mateřská škola </a:t>
            </a:r>
            <a:r>
              <a:rPr lang="cs-CZ" sz="1600" b="1" dirty="0" err="1">
                <a:latin typeface="Times New Roman" pitchFamily="18" charset="0"/>
                <a:cs typeface="Times New Roman" pitchFamily="18" charset="0"/>
              </a:rPr>
              <a:t>J.A.Komenského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v Novém  </a:t>
            </a:r>
            <a:r>
              <a:rPr lang="cs-CZ" sz="1600" b="1" dirty="0" err="1">
                <a:latin typeface="Times New Roman" pitchFamily="18" charset="0"/>
                <a:cs typeface="Times New Roman" pitchFamily="18" charset="0"/>
              </a:rPr>
              <a:t>Strašecí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Strašecí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zsnovstra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@email.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Vlastnosti látek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Látky 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Brownův pohyb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Neustálý neuspořádaný pohyb částic</a:t>
            </a:r>
          </a:p>
          <a:p>
            <a:endParaRPr lang="cs-CZ" b="1" dirty="0"/>
          </a:p>
          <a:p>
            <a:pPr>
              <a:buNone/>
            </a:pPr>
            <a:r>
              <a:rPr lang="cs-CZ" sz="3600" b="1" dirty="0" smtClean="0">
                <a:solidFill>
                  <a:srgbClr val="FF33CC"/>
                </a:solidFill>
              </a:rPr>
              <a:t>Difúze</a:t>
            </a:r>
          </a:p>
          <a:p>
            <a:r>
              <a:rPr lang="cs-CZ" b="1" dirty="0" smtClean="0">
                <a:solidFill>
                  <a:srgbClr val="800080"/>
                </a:solidFill>
              </a:rPr>
              <a:t>Vzájemné pronikání molekul jedné látky mezi molekuly druhé látky</a:t>
            </a:r>
          </a:p>
          <a:p>
            <a:r>
              <a:rPr lang="cs-CZ" b="1" dirty="0" smtClean="0">
                <a:solidFill>
                  <a:srgbClr val="800080"/>
                </a:solidFill>
              </a:rPr>
              <a:t>Voňavka, šťáva ve vodě</a:t>
            </a:r>
          </a:p>
          <a:p>
            <a:r>
              <a:rPr lang="cs-CZ" b="1" dirty="0" smtClean="0">
                <a:solidFill>
                  <a:srgbClr val="800080"/>
                </a:solidFill>
              </a:rPr>
              <a:t>Hlavně u kapalin a plynů</a:t>
            </a:r>
          </a:p>
          <a:p>
            <a:r>
              <a:rPr lang="cs-CZ" b="1" dirty="0" smtClean="0">
                <a:solidFill>
                  <a:srgbClr val="800080"/>
                </a:solidFill>
              </a:rPr>
              <a:t>Při dotyku pevných látek</a:t>
            </a:r>
            <a:endParaRPr lang="cs-CZ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Plynné látky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Mění snadno tvar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Mění snadno objem (stlačitelné)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Částice daleko od sebe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Snadno se dělí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Kapalné látky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Mění snadno tvar podle nádoby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Nemění snadno objem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Částice blízko u sebe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Částice po sobě kloužou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Snadno se dělí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Udržují vodorovnou hladinu (vodováha)</a:t>
            </a:r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Pevné látky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Nemění snadno tvar</a:t>
            </a:r>
          </a:p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Nemění snadno objem</a:t>
            </a:r>
          </a:p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Částice blízko u sebe</a:t>
            </a: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Krystalické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(atomy seskupeny do pravidelných útvarů)</a:t>
            </a: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Amorfní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(atomy seskupeny nepravidelně)</a:t>
            </a:r>
          </a:p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Částice se pohybují kolem své polohy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2/2e/NaCl-Ionengitt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132856"/>
            <a:ext cx="4176464" cy="43043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836712"/>
            <a:ext cx="53998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Vytvoř si svůj krystal soli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 descr="C:\Documents and Settings\pc\Local Settings\Temporary Internet Files\Content.IE5\LRZJTHOA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3044520" cy="2984849"/>
          </a:xfrm>
          <a:prstGeom prst="rect">
            <a:avLst/>
          </a:prstGeom>
          <a:noFill/>
        </p:spPr>
      </p:pic>
      <p:pic>
        <p:nvPicPr>
          <p:cNvPr id="3074" name="Picture 2" descr="C:\Documents and Settings\pc\Local Settings\Temporary Internet Files\Content.IE5\CBPJUUJ9\MP9004067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501008"/>
            <a:ext cx="2081213" cy="3121025"/>
          </a:xfrm>
          <a:prstGeom prst="rect">
            <a:avLst/>
          </a:prstGeom>
          <a:noFill/>
        </p:spPr>
      </p:pic>
      <p:pic>
        <p:nvPicPr>
          <p:cNvPr id="3075" name="Picture 3" descr="C:\Documents and Settings\pc\Local Settings\Temporary Internet Files\Content.IE5\FY4ZVX4L\MP900439298[1].jpg"/>
          <p:cNvPicPr>
            <a:picLocks noChangeAspect="1" noChangeArrowheads="1"/>
          </p:cNvPicPr>
          <p:nvPr/>
        </p:nvPicPr>
        <p:blipFill>
          <a:blip r:embed="rId4" cstate="print"/>
          <a:srcRect l="20720" t="9520" r="23496" b="9556"/>
          <a:stretch>
            <a:fillRect/>
          </a:stretch>
        </p:blipFill>
        <p:spPr bwMode="auto">
          <a:xfrm>
            <a:off x="4788024" y="3717032"/>
            <a:ext cx="2767528" cy="2688455"/>
          </a:xfrm>
          <a:prstGeom prst="rect">
            <a:avLst/>
          </a:prstGeom>
          <a:noFill/>
        </p:spPr>
      </p:pic>
      <p:pic>
        <p:nvPicPr>
          <p:cNvPr id="3076" name="Picture 4" descr="C:\Documents and Settings\pc\Local Settings\Temporary Internet Files\Content.IE5\A91MZQD4\MP9004252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32656"/>
            <a:ext cx="4520151" cy="3012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Dolomit Rumun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92696"/>
            <a:ext cx="7620000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260648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Dolomit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476672"/>
            <a:ext cx="1998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Halit (kamenná sůl)</a:t>
            </a:r>
            <a:endParaRPr lang="cs-CZ" dirty="0"/>
          </a:p>
        </p:txBody>
      </p:sp>
      <p:pic>
        <p:nvPicPr>
          <p:cNvPr id="25606" name="Picture 6" descr="http://upload.wikimedia.org/wikipedia/commons/archive/7/7c/20100711110025%21Selpolog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980728"/>
            <a:ext cx="6048672" cy="54837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Vlastnosti pevných látek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Pevnost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Tvrdost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Pružnost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Křehkost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Tvárnost</a:t>
            </a:r>
          </a:p>
          <a:p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600" u="sng" dirty="0" smtClean="0"/>
              <a:t>Použitá literatura:</a:t>
            </a:r>
          </a:p>
          <a:p>
            <a:r>
              <a:rPr lang="cs-CZ" sz="1600" dirty="0"/>
              <a:t>RAUNER, Karel. </a:t>
            </a:r>
            <a:r>
              <a:rPr lang="cs-CZ" sz="1600" i="1" dirty="0"/>
              <a:t>Fyzika 6</a:t>
            </a:r>
            <a:r>
              <a:rPr lang="cs-CZ" sz="1600" dirty="0"/>
              <a:t>: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1. </a:t>
            </a:r>
            <a:r>
              <a:rPr lang="cs-CZ" sz="1600" dirty="0" err="1"/>
              <a:t>vyd</a:t>
            </a:r>
            <a:r>
              <a:rPr lang="cs-CZ" sz="1600" dirty="0"/>
              <a:t>. Plzeň: </a:t>
            </a:r>
            <a:r>
              <a:rPr lang="cs-CZ" sz="1600" dirty="0" err="1"/>
              <a:t>Fraus</a:t>
            </a:r>
            <a:r>
              <a:rPr lang="cs-CZ" sz="1600" dirty="0"/>
              <a:t>, 2004, 120 s. ISBN 80-723-8210-1.</a:t>
            </a:r>
          </a:p>
          <a:p>
            <a:r>
              <a:rPr lang="cs-CZ" sz="1600" dirty="0"/>
              <a:t>TESAŘ, Jiří a František JÁCHIM. </a:t>
            </a:r>
            <a:r>
              <a:rPr lang="cs-CZ" sz="1600" i="1" dirty="0"/>
              <a:t>Fyzika 1 pro ZŠ, nová řada dle RVP</a:t>
            </a:r>
            <a:r>
              <a:rPr lang="cs-CZ" sz="1600" dirty="0"/>
              <a:t>: </a:t>
            </a:r>
            <a:r>
              <a:rPr lang="cs-CZ" sz="1600" i="1" dirty="0"/>
              <a:t>Fyzikální veličiny a jejich měření</a:t>
            </a:r>
            <a:r>
              <a:rPr lang="cs-CZ" sz="1600" dirty="0"/>
              <a:t>. 1. </a:t>
            </a:r>
            <a:r>
              <a:rPr lang="cs-CZ" sz="1600" dirty="0" err="1"/>
              <a:t>vyd</a:t>
            </a:r>
            <a:r>
              <a:rPr lang="cs-CZ" sz="1600" dirty="0"/>
              <a:t>. Praha: SPN, 2007. ISBN 978-80-7235-347-7.</a:t>
            </a:r>
          </a:p>
          <a:p>
            <a:pPr>
              <a:buFont typeface="+mj-lt"/>
              <a:buAutoNum type="arabicPeriod" startAt="2"/>
            </a:pPr>
            <a:r>
              <a:rPr lang="cs-CZ" sz="1600" u="sng" dirty="0" smtClean="0"/>
              <a:t>Obrázky:</a:t>
            </a:r>
          </a:p>
          <a:p>
            <a:r>
              <a:rPr lang="cs-CZ" sz="1600" dirty="0" smtClean="0"/>
              <a:t>Soubor:</a:t>
            </a:r>
            <a:r>
              <a:rPr lang="cs-CZ" sz="1600" dirty="0" err="1" smtClean="0"/>
              <a:t>NaCl</a:t>
            </a:r>
            <a:r>
              <a:rPr lang="cs-CZ" sz="1600" dirty="0" smtClean="0"/>
              <a:t>-</a:t>
            </a:r>
            <a:r>
              <a:rPr lang="cs-CZ" sz="1600" dirty="0" err="1" smtClean="0"/>
              <a:t>Ionengitter.png</a:t>
            </a:r>
            <a:r>
              <a:rPr lang="cs-CZ" sz="1600" dirty="0" smtClean="0"/>
              <a:t>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2001-, 21. 12. 2005 [cit. 2012-10-01]. Dostupné z: </a:t>
            </a:r>
            <a:r>
              <a:rPr lang="cs-CZ" sz="1600" dirty="0" smtClean="0">
                <a:hlinkClick r:id="rId2"/>
              </a:rPr>
              <a:t>http://cs.wikipedia.org/wiki/Soubor:NaCl-Ionengitter.png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Dolomit_</a:t>
            </a:r>
            <a:r>
              <a:rPr lang="cs-CZ" sz="1600" dirty="0" err="1" smtClean="0"/>
              <a:t>Rumunia.jpg</a:t>
            </a:r>
            <a:r>
              <a:rPr lang="cs-CZ" sz="1600" dirty="0" smtClean="0"/>
              <a:t>. In: 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 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2001-, 15. 6. 2006, 04:21 [cit. 2012-10-02]. Dostupné z: </a:t>
            </a:r>
            <a:r>
              <a:rPr lang="cs-CZ" sz="1600" dirty="0" smtClean="0">
                <a:hlinkClick r:id="rId3"/>
              </a:rPr>
              <a:t>http://cs.wikipedia.org/wiki/Soubor:Dolomit_Rumunia.jpg</a:t>
            </a:r>
            <a:endParaRPr lang="cs-CZ" sz="1600" dirty="0" smtClean="0"/>
          </a:p>
          <a:p>
            <a:r>
              <a:rPr lang="cs-CZ" sz="1600" dirty="0" smtClean="0"/>
              <a:t>Soubor:</a:t>
            </a:r>
            <a:r>
              <a:rPr lang="cs-CZ" sz="1600" dirty="0" err="1" smtClean="0"/>
              <a:t>Selpologne.jpg</a:t>
            </a:r>
            <a:r>
              <a:rPr lang="cs-CZ" sz="1600" dirty="0" smtClean="0"/>
              <a:t>. In: 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 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2001-, 29. 5. 2009, 19:19 [cit. 2012-10-02]. Dostupné z: </a:t>
            </a:r>
            <a:r>
              <a:rPr lang="cs-CZ" sz="1600" dirty="0" smtClean="0">
                <a:hlinkClick r:id="rId4"/>
              </a:rPr>
              <a:t>http://cs.wikipedia.org/wiki/Soubor:Selpologne.jpg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www. </a:t>
            </a:r>
            <a:r>
              <a:rPr lang="cs-CZ" sz="1600" dirty="0" err="1" smtClean="0"/>
              <a:t>mikrosoft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305</Words>
  <Application>Microsoft Office PowerPoint</Application>
  <PresentationFormat>Předvádění na obrazovce (4:3)</PresentationFormat>
  <Paragraphs>67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Vlastnosti látek</vt:lpstr>
      <vt:lpstr>Látky </vt:lpstr>
      <vt:lpstr>Snímek 4</vt:lpstr>
      <vt:lpstr>Plynné látky</vt:lpstr>
      <vt:lpstr>Kapalné látky</vt:lpstr>
      <vt:lpstr>Pevné látky</vt:lpstr>
      <vt:lpstr>Snímek 8</vt:lpstr>
      <vt:lpstr>Snímek 9</vt:lpstr>
      <vt:lpstr>Snímek 10</vt:lpstr>
      <vt:lpstr>Snímek 11</vt:lpstr>
      <vt:lpstr>Vlastnosti pevných látek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látek</dc:title>
  <dc:creator>pc</dc:creator>
  <cp:lastModifiedBy>pc</cp:lastModifiedBy>
  <cp:revision>11</cp:revision>
  <dcterms:created xsi:type="dcterms:W3CDTF">2012-10-01T17:01:41Z</dcterms:created>
  <dcterms:modified xsi:type="dcterms:W3CDTF">2013-06-20T18:57:10Z</dcterms:modified>
</cp:coreProperties>
</file>